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435" r:id="rId2"/>
    <p:sldId id="409" r:id="rId3"/>
    <p:sldId id="281" r:id="rId4"/>
    <p:sldId id="347" r:id="rId5"/>
    <p:sldId id="282" r:id="rId6"/>
    <p:sldId id="320" r:id="rId7"/>
    <p:sldId id="380" r:id="rId8"/>
    <p:sldId id="381" r:id="rId9"/>
    <p:sldId id="382" r:id="rId10"/>
    <p:sldId id="416" r:id="rId11"/>
    <p:sldId id="283" r:id="rId12"/>
    <p:sldId id="284" r:id="rId13"/>
    <p:sldId id="413" r:id="rId14"/>
    <p:sldId id="323" r:id="rId15"/>
    <p:sldId id="384" r:id="rId16"/>
    <p:sldId id="345" r:id="rId17"/>
    <p:sldId id="385" r:id="rId18"/>
    <p:sldId id="386" r:id="rId19"/>
    <p:sldId id="407" r:id="rId20"/>
    <p:sldId id="387" r:id="rId21"/>
    <p:sldId id="388" r:id="rId22"/>
    <p:sldId id="389" r:id="rId23"/>
    <p:sldId id="415" r:id="rId24"/>
    <p:sldId id="327" r:id="rId25"/>
    <p:sldId id="330" r:id="rId26"/>
    <p:sldId id="348" r:id="rId27"/>
    <p:sldId id="418" r:id="rId28"/>
    <p:sldId id="349" r:id="rId29"/>
    <p:sldId id="350" r:id="rId30"/>
    <p:sldId id="351" r:id="rId31"/>
    <p:sldId id="352" r:id="rId32"/>
    <p:sldId id="353" r:id="rId33"/>
    <p:sldId id="354" r:id="rId34"/>
    <p:sldId id="399" r:id="rId35"/>
    <p:sldId id="333" r:id="rId36"/>
    <p:sldId id="355" r:id="rId37"/>
    <p:sldId id="356" r:id="rId38"/>
    <p:sldId id="357" r:id="rId39"/>
    <p:sldId id="358" r:id="rId40"/>
    <p:sldId id="359" r:id="rId41"/>
    <p:sldId id="360" r:id="rId42"/>
    <p:sldId id="401" r:id="rId43"/>
    <p:sldId id="411" r:id="rId44"/>
    <p:sldId id="400" r:id="rId45"/>
    <p:sldId id="378" r:id="rId46"/>
    <p:sldId id="396" r:id="rId47"/>
    <p:sldId id="366" r:id="rId48"/>
    <p:sldId id="367" r:id="rId49"/>
    <p:sldId id="428" r:id="rId50"/>
    <p:sldId id="368" r:id="rId51"/>
    <p:sldId id="429" r:id="rId52"/>
    <p:sldId id="369" r:id="rId53"/>
    <p:sldId id="430" r:id="rId54"/>
    <p:sldId id="370" r:id="rId55"/>
    <p:sldId id="431" r:id="rId56"/>
    <p:sldId id="371" r:id="rId57"/>
    <p:sldId id="432" r:id="rId58"/>
    <p:sldId id="372" r:id="rId59"/>
    <p:sldId id="433" r:id="rId60"/>
    <p:sldId id="373" r:id="rId61"/>
    <p:sldId id="434" r:id="rId62"/>
    <p:sldId id="374" r:id="rId63"/>
    <p:sldId id="375" r:id="rId64"/>
    <p:sldId id="376" r:id="rId65"/>
    <p:sldId id="341" r:id="rId66"/>
    <p:sldId id="398" r:id="rId67"/>
    <p:sldId id="426" r:id="rId68"/>
    <p:sldId id="390" r:id="rId69"/>
    <p:sldId id="391" r:id="rId70"/>
    <p:sldId id="392" r:id="rId71"/>
    <p:sldId id="393" r:id="rId72"/>
    <p:sldId id="394" r:id="rId73"/>
    <p:sldId id="343" r:id="rId74"/>
    <p:sldId id="344" r:id="rId75"/>
    <p:sldId id="406" r:id="rId76"/>
    <p:sldId id="403" r:id="rId77"/>
    <p:sldId id="395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q01wNN0I7f3aHCymd5boQ==" hashData="1tIAaXIIiGOIRSYo3Y/gilzvYp8uKF1hUJCiWPJ4abmpCmPuTOhih5X2p9Jv6dMa0wURkM6mnRVKhbr7cNe2a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DFD"/>
    <a:srgbClr val="E7F2FF"/>
    <a:srgbClr val="FF6702"/>
    <a:srgbClr val="E40524"/>
    <a:srgbClr val="34495E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1771"/>
  </p:normalViewPr>
  <p:slideViewPr>
    <p:cSldViewPr>
      <p:cViewPr varScale="1">
        <p:scale>
          <a:sx n="68" d="100"/>
          <a:sy n="68" d="100"/>
        </p:scale>
        <p:origin x="18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lik Trivedi" userId="8a6ba1b5f6a32a03" providerId="LiveId" clId="{5B7B3ED9-30C5-8147-B38F-964B1C9B3B8B}"/>
    <pc:docChg chg="modSld">
      <pc:chgData name="Maulik Trivedi" userId="8a6ba1b5f6a32a03" providerId="LiveId" clId="{5B7B3ED9-30C5-8147-B38F-964B1C9B3B8B}" dt="2019-01-31T06:50:38.190" v="2" actId="404"/>
      <pc:docMkLst>
        <pc:docMk/>
      </pc:docMkLst>
      <pc:sldChg chg="modSp">
        <pc:chgData name="Maulik Trivedi" userId="8a6ba1b5f6a32a03" providerId="LiveId" clId="{5B7B3ED9-30C5-8147-B38F-964B1C9B3B8B}" dt="2019-01-31T06:50:38.190" v="2" actId="404"/>
        <pc:sldMkLst>
          <pc:docMk/>
          <pc:sldMk cId="219380737" sldId="395"/>
        </pc:sldMkLst>
        <pc:spChg chg="mod">
          <ac:chgData name="Maulik Trivedi" userId="8a6ba1b5f6a32a03" providerId="LiveId" clId="{5B7B3ED9-30C5-8147-B38F-964B1C9B3B8B}" dt="2019-01-31T06:50:38.190" v="2" actId="404"/>
          <ac:spMkLst>
            <pc:docMk/>
            <pc:sldMk cId="219380737" sldId="395"/>
            <ac:spMk id="3" creationId="{00000000-0000-0000-0000-000000000000}"/>
          </ac:spMkLst>
        </pc:spChg>
      </pc:sldChg>
    </pc:docChg>
  </pc:docChgLst>
  <pc:docChgLst>
    <pc:chgData name="Maulik Trivedi" userId="8a6ba1b5f6a32a03" providerId="LiveId" clId="{90F4A848-BC06-C141-8A10-696D70428915}"/>
    <pc:docChg chg="undo custSel addSld delSld modSld">
      <pc:chgData name="Maulik Trivedi" userId="8a6ba1b5f6a32a03" providerId="LiveId" clId="{90F4A848-BC06-C141-8A10-696D70428915}" dt="2019-01-16T06:45:09.520" v="2382" actId="20577"/>
      <pc:docMkLst>
        <pc:docMk/>
      </pc:docMkLst>
      <pc:sldChg chg="modSp">
        <pc:chgData name="Maulik Trivedi" userId="8a6ba1b5f6a32a03" providerId="LiveId" clId="{90F4A848-BC06-C141-8A10-696D70428915}" dt="2019-01-02T05:09:23.024" v="125" actId="207"/>
        <pc:sldMkLst>
          <pc:docMk/>
          <pc:sldMk cId="3205989955" sldId="284"/>
        </pc:sldMkLst>
        <pc:spChg chg="mod">
          <ac:chgData name="Maulik Trivedi" userId="8a6ba1b5f6a32a03" providerId="LiveId" clId="{90F4A848-BC06-C141-8A10-696D70428915}" dt="2019-01-02T05:09:23.024" v="125" actId="207"/>
          <ac:spMkLst>
            <pc:docMk/>
            <pc:sldMk cId="3205989955" sldId="284"/>
            <ac:spMk id="9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4:56:29.679" v="111" actId="20577"/>
        <pc:sldMkLst>
          <pc:docMk/>
          <pc:sldMk cId="141049187" sldId="320"/>
        </pc:sldMkLst>
        <pc:spChg chg="mod">
          <ac:chgData name="Maulik Trivedi" userId="8a6ba1b5f6a32a03" providerId="LiveId" clId="{90F4A848-BC06-C141-8A10-696D70428915}" dt="2019-01-02T04:56:29.679" v="111" actId="20577"/>
          <ac:spMkLst>
            <pc:docMk/>
            <pc:sldMk cId="141049187" sldId="320"/>
            <ac:spMk id="3" creationId="{00000000-0000-0000-0000-000000000000}"/>
          </ac:spMkLst>
        </pc:spChg>
      </pc:sldChg>
      <pc:sldChg chg="delSp modSp delAnim modAnim">
        <pc:chgData name="Maulik Trivedi" userId="8a6ba1b5f6a32a03" providerId="LiveId" clId="{90F4A848-BC06-C141-8A10-696D70428915}" dt="2019-01-02T05:14:03.176" v="163"/>
        <pc:sldMkLst>
          <pc:docMk/>
          <pc:sldMk cId="1250547761" sldId="327"/>
        </pc:sldMkLst>
        <pc:spChg chg="mod">
          <ac:chgData name="Maulik Trivedi" userId="8a6ba1b5f6a32a03" providerId="LiveId" clId="{90F4A848-BC06-C141-8A10-696D70428915}" dt="2019-01-02T05:10:53.455" v="147" actId="207"/>
          <ac:spMkLst>
            <pc:docMk/>
            <pc:sldMk cId="1250547761" sldId="327"/>
            <ac:spMk id="4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27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28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29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0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1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2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3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4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4:28:13.336" v="40" actId="207"/>
          <ac:spMkLst>
            <pc:docMk/>
            <pc:sldMk cId="1250547761" sldId="327"/>
            <ac:spMk id="35" creationId="{00000000-0000-0000-0000-000000000000}"/>
          </ac:spMkLst>
        </pc:spChg>
        <pc:picChg chg="del">
          <ac:chgData name="Maulik Trivedi" userId="8a6ba1b5f6a32a03" providerId="LiveId" clId="{90F4A848-BC06-C141-8A10-696D70428915}" dt="2019-01-02T04:25:42.477" v="10" actId="478"/>
          <ac:picMkLst>
            <pc:docMk/>
            <pc:sldMk cId="1250547761" sldId="327"/>
            <ac:picMk id="5" creationId="{00000000-0000-0000-0000-000000000000}"/>
          </ac:picMkLst>
        </pc:pic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15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17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18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19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20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22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23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28:13.336" v="40" actId="207"/>
          <ac:cxnSpMkLst>
            <pc:docMk/>
            <pc:sldMk cId="1250547761" sldId="327"/>
            <ac:cxnSpMk id="26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30:16.162" v="48"/>
          <ac:cxnSpMkLst>
            <pc:docMk/>
            <pc:sldMk cId="1250547761" sldId="327"/>
            <ac:cxnSpMk id="37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30:20.770" v="49"/>
          <ac:cxnSpMkLst>
            <pc:docMk/>
            <pc:sldMk cId="1250547761" sldId="327"/>
            <ac:cxnSpMk id="38" creationId="{00000000-0000-0000-0000-000000000000}"/>
          </ac:cxnSpMkLst>
        </pc:cxnChg>
        <pc:cxnChg chg="mod">
          <ac:chgData name="Maulik Trivedi" userId="8a6ba1b5f6a32a03" providerId="LiveId" clId="{90F4A848-BC06-C141-8A10-696D70428915}" dt="2019-01-02T04:30:23.059" v="50"/>
          <ac:cxnSpMkLst>
            <pc:docMk/>
            <pc:sldMk cId="1250547761" sldId="327"/>
            <ac:cxnSpMk id="40" creationId="{00000000-0000-0000-0000-000000000000}"/>
          </ac:cxnSpMkLst>
        </pc:cxnChg>
      </pc:sldChg>
      <pc:sldChg chg="modSp">
        <pc:chgData name="Maulik Trivedi" userId="8a6ba1b5f6a32a03" providerId="LiveId" clId="{90F4A848-BC06-C141-8A10-696D70428915}" dt="2019-01-02T05:14:36.963" v="167" actId="12788"/>
        <pc:sldMkLst>
          <pc:docMk/>
          <pc:sldMk cId="394135780" sldId="330"/>
        </pc:sldMkLst>
        <pc:spChg chg="mod">
          <ac:chgData name="Maulik Trivedi" userId="8a6ba1b5f6a32a03" providerId="LiveId" clId="{90F4A848-BC06-C141-8A10-696D70428915}" dt="2019-01-02T05:14:26.608" v="164" actId="12788"/>
          <ac:spMkLst>
            <pc:docMk/>
            <pc:sldMk cId="394135780" sldId="330"/>
            <ac:spMk id="4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5:14:34.342" v="166" actId="12788"/>
          <ac:spMkLst>
            <pc:docMk/>
            <pc:sldMk cId="394135780" sldId="330"/>
            <ac:spMk id="11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5:14:36.963" v="167" actId="12788"/>
          <ac:spMkLst>
            <pc:docMk/>
            <pc:sldMk cId="394135780" sldId="330"/>
            <ac:spMk id="12" creationId="{00000000-0000-0000-0000-000000000000}"/>
          </ac:spMkLst>
        </pc:spChg>
        <pc:picChg chg="mod">
          <ac:chgData name="Maulik Trivedi" userId="8a6ba1b5f6a32a03" providerId="LiveId" clId="{90F4A848-BC06-C141-8A10-696D70428915}" dt="2019-01-02T05:14:36.963" v="167" actId="12788"/>
          <ac:picMkLst>
            <pc:docMk/>
            <pc:sldMk cId="394135780" sldId="330"/>
            <ac:picMk id="1028" creationId="{00000000-0000-0000-0000-000000000000}"/>
          </ac:picMkLst>
        </pc:picChg>
        <pc:picChg chg="mod">
          <ac:chgData name="Maulik Trivedi" userId="8a6ba1b5f6a32a03" providerId="LiveId" clId="{90F4A848-BC06-C141-8A10-696D70428915}" dt="2019-01-02T05:14:34.342" v="166" actId="12788"/>
          <ac:picMkLst>
            <pc:docMk/>
            <pc:sldMk cId="394135780" sldId="330"/>
            <ac:picMk id="1032" creationId="{00000000-0000-0000-0000-000000000000}"/>
          </ac:picMkLst>
        </pc:picChg>
        <pc:picChg chg="mod">
          <ac:chgData name="Maulik Trivedi" userId="8a6ba1b5f6a32a03" providerId="LiveId" clId="{90F4A848-BC06-C141-8A10-696D70428915}" dt="2019-01-02T05:14:26.608" v="164" actId="12788"/>
          <ac:picMkLst>
            <pc:docMk/>
            <pc:sldMk cId="394135780" sldId="330"/>
            <ac:picMk id="1034" creationId="{00000000-0000-0000-0000-000000000000}"/>
          </ac:picMkLst>
        </pc:picChg>
      </pc:sldChg>
      <pc:sldChg chg="modSp modAnim">
        <pc:chgData name="Maulik Trivedi" userId="8a6ba1b5f6a32a03" providerId="LiveId" clId="{90F4A848-BC06-C141-8A10-696D70428915}" dt="2019-01-09T02:53:50.318" v="2288" actId="465"/>
        <pc:sldMkLst>
          <pc:docMk/>
          <pc:sldMk cId="1311924874" sldId="341"/>
        </pc:sldMkLst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9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1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2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3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4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5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3:50.318" v="2288" actId="465"/>
          <ac:graphicFrameMkLst>
            <pc:docMk/>
            <pc:sldMk cId="1311924874" sldId="341"/>
            <ac:graphicFrameMk id="16" creationId="{00000000-0000-0000-0000-000000000000}"/>
          </ac:graphicFrameMkLst>
        </pc:graphicFrameChg>
      </pc:sldChg>
      <pc:sldChg chg="addSp delSp modSp delAnim modAnim">
        <pc:chgData name="Maulik Trivedi" userId="8a6ba1b5f6a32a03" providerId="LiveId" clId="{90F4A848-BC06-C141-8A10-696D70428915}" dt="2019-01-09T06:27:50.314" v="2380"/>
        <pc:sldMkLst>
          <pc:docMk/>
          <pc:sldMk cId="650790822" sldId="343"/>
        </pc:sldMkLst>
        <pc:picChg chg="del">
          <ac:chgData name="Maulik Trivedi" userId="8a6ba1b5f6a32a03" providerId="LiveId" clId="{90F4A848-BC06-C141-8A10-696D70428915}" dt="2019-01-09T06:27:19.243" v="2372" actId="478"/>
          <ac:picMkLst>
            <pc:docMk/>
            <pc:sldMk cId="650790822" sldId="343"/>
            <ac:picMk id="5" creationId="{00000000-0000-0000-0000-000000000000}"/>
          </ac:picMkLst>
        </pc:picChg>
        <pc:picChg chg="add mod">
          <ac:chgData name="Maulik Trivedi" userId="8a6ba1b5f6a32a03" providerId="LiveId" clId="{90F4A848-BC06-C141-8A10-696D70428915}" dt="2019-01-09T06:27:33.612" v="2379" actId="1076"/>
          <ac:picMkLst>
            <pc:docMk/>
            <pc:sldMk cId="650790822" sldId="343"/>
            <ac:picMk id="6" creationId="{B9905BE5-41BC-4B40-B870-F286C9DEBE3F}"/>
          </ac:picMkLst>
        </pc:picChg>
      </pc:sldChg>
      <pc:sldChg chg="modSp">
        <pc:chgData name="Maulik Trivedi" userId="8a6ba1b5f6a32a03" providerId="LiveId" clId="{90F4A848-BC06-C141-8A10-696D70428915}" dt="2019-01-09T04:49:55.193" v="2328" actId="20577"/>
        <pc:sldMkLst>
          <pc:docMk/>
          <pc:sldMk cId="942836719" sldId="344"/>
        </pc:sldMkLst>
        <pc:spChg chg="mod">
          <ac:chgData name="Maulik Trivedi" userId="8a6ba1b5f6a32a03" providerId="LiveId" clId="{90F4A848-BC06-C141-8A10-696D70428915}" dt="2019-01-09T04:49:55.193" v="2328" actId="20577"/>
          <ac:spMkLst>
            <pc:docMk/>
            <pc:sldMk cId="942836719" sldId="344"/>
            <ac:spMk id="43" creationId="{00000000-0000-0000-0000-000000000000}"/>
          </ac:spMkLst>
        </pc:spChg>
        <pc:spChg chg="mod">
          <ac:chgData name="Maulik Trivedi" userId="8a6ba1b5f6a32a03" providerId="LiveId" clId="{90F4A848-BC06-C141-8A10-696D70428915}" dt="2019-01-09T04:49:21.938" v="2326"/>
          <ac:spMkLst>
            <pc:docMk/>
            <pc:sldMk cId="942836719" sldId="344"/>
            <ac:spMk id="46" creationId="{00000000-0000-0000-0000-000000000000}"/>
          </ac:spMkLst>
        </pc:spChg>
        <pc:spChg chg="mod">
          <ac:chgData name="Maulik Trivedi" userId="8a6ba1b5f6a32a03" providerId="LiveId" clId="{90F4A848-BC06-C141-8A10-696D70428915}" dt="2019-01-09T04:49:14.615" v="2325"/>
          <ac:spMkLst>
            <pc:docMk/>
            <pc:sldMk cId="942836719" sldId="344"/>
            <ac:spMk id="47" creationId="{00000000-0000-0000-0000-000000000000}"/>
          </ac:spMkLst>
        </pc:spChg>
        <pc:spChg chg="mod">
          <ac:chgData name="Maulik Trivedi" userId="8a6ba1b5f6a32a03" providerId="LiveId" clId="{90F4A848-BC06-C141-8A10-696D70428915}" dt="2019-01-09T04:49:32.088" v="2327"/>
          <ac:spMkLst>
            <pc:docMk/>
            <pc:sldMk cId="942836719" sldId="344"/>
            <ac:spMk id="48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14:56.445" v="169" actId="12788"/>
        <pc:sldMkLst>
          <pc:docMk/>
          <pc:sldMk cId="1362742524" sldId="348"/>
        </pc:sldMkLst>
        <pc:spChg chg="mod">
          <ac:chgData name="Maulik Trivedi" userId="8a6ba1b5f6a32a03" providerId="LiveId" clId="{90F4A848-BC06-C141-8A10-696D70428915}" dt="2019-01-02T05:14:53.445" v="168" actId="12788"/>
          <ac:spMkLst>
            <pc:docMk/>
            <pc:sldMk cId="1362742524" sldId="348"/>
            <ac:spMk id="7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5:14:56.445" v="169" actId="12788"/>
          <ac:spMkLst>
            <pc:docMk/>
            <pc:sldMk cId="1362742524" sldId="348"/>
            <ac:spMk id="8" creationId="{00000000-0000-0000-0000-000000000000}"/>
          </ac:spMkLst>
        </pc:spChg>
        <pc:picChg chg="mod">
          <ac:chgData name="Maulik Trivedi" userId="8a6ba1b5f6a32a03" providerId="LiveId" clId="{90F4A848-BC06-C141-8A10-696D70428915}" dt="2019-01-02T05:14:56.445" v="169" actId="12788"/>
          <ac:picMkLst>
            <pc:docMk/>
            <pc:sldMk cId="1362742524" sldId="348"/>
            <ac:picMk id="2050" creationId="{00000000-0000-0000-0000-000000000000}"/>
          </ac:picMkLst>
        </pc:picChg>
        <pc:picChg chg="mod">
          <ac:chgData name="Maulik Trivedi" userId="8a6ba1b5f6a32a03" providerId="LiveId" clId="{90F4A848-BC06-C141-8A10-696D70428915}" dt="2019-01-02T05:14:53.445" v="168" actId="12788"/>
          <ac:picMkLst>
            <pc:docMk/>
            <pc:sldMk cId="1362742524" sldId="348"/>
            <ac:picMk id="2052" creationId="{00000000-0000-0000-0000-000000000000}"/>
          </ac:picMkLst>
        </pc:picChg>
      </pc:sldChg>
      <pc:sldChg chg="addSp delSp modSp delAnim modAnim">
        <pc:chgData name="Maulik Trivedi" userId="8a6ba1b5f6a32a03" providerId="LiveId" clId="{90F4A848-BC06-C141-8A10-696D70428915}" dt="2019-01-02T05:54:32.665" v="348"/>
        <pc:sldMkLst>
          <pc:docMk/>
          <pc:sldMk cId="13167331" sldId="349"/>
        </pc:sldMkLst>
        <pc:spChg chg="mod">
          <ac:chgData name="Maulik Trivedi" userId="8a6ba1b5f6a32a03" providerId="LiveId" clId="{90F4A848-BC06-C141-8A10-696D70428915}" dt="2019-01-02T05:22:34.230" v="261" actId="20577"/>
          <ac:spMkLst>
            <pc:docMk/>
            <pc:sldMk cId="13167331" sldId="349"/>
            <ac:spMk id="3" creationId="{00000000-0000-0000-0000-000000000000}"/>
          </ac:spMkLst>
        </pc:spChg>
        <pc:spChg chg="add del mod">
          <ac:chgData name="Maulik Trivedi" userId="8a6ba1b5f6a32a03" providerId="LiveId" clId="{90F4A848-BC06-C141-8A10-696D70428915}" dt="2019-01-02T05:31:28.840" v="344" actId="478"/>
          <ac:spMkLst>
            <pc:docMk/>
            <pc:sldMk cId="13167331" sldId="349"/>
            <ac:spMk id="10" creationId="{9B3E8CCA-226C-EA4F-9DAC-8850C7114EFA}"/>
          </ac:spMkLst>
        </pc:spChg>
        <pc:picChg chg="mod">
          <ac:chgData name="Maulik Trivedi" userId="8a6ba1b5f6a32a03" providerId="LiveId" clId="{90F4A848-BC06-C141-8A10-696D70428915}" dt="2019-01-02T05:32:33.834" v="347" actId="22711"/>
          <ac:picMkLst>
            <pc:docMk/>
            <pc:sldMk cId="13167331" sldId="349"/>
            <ac:picMk id="4" creationId="{00000000-0000-0000-0000-000000000000}"/>
          </ac:picMkLst>
        </pc:picChg>
        <pc:picChg chg="add del mod modCrop">
          <ac:chgData name="Maulik Trivedi" userId="8a6ba1b5f6a32a03" providerId="LiveId" clId="{90F4A848-BC06-C141-8A10-696D70428915}" dt="2019-01-02T05:27:58.836" v="283" actId="478"/>
          <ac:picMkLst>
            <pc:docMk/>
            <pc:sldMk cId="13167331" sldId="349"/>
            <ac:picMk id="5" creationId="{A5CCAED4-7B61-A041-88A8-C9D486622FA8}"/>
          </ac:picMkLst>
        </pc:picChg>
        <pc:picChg chg="add del mod modCrop">
          <ac:chgData name="Maulik Trivedi" userId="8a6ba1b5f6a32a03" providerId="LiveId" clId="{90F4A848-BC06-C141-8A10-696D70428915}" dt="2019-01-02T05:18:22.750" v="200" actId="478"/>
          <ac:picMkLst>
            <pc:docMk/>
            <pc:sldMk cId="13167331" sldId="349"/>
            <ac:picMk id="6" creationId="{3B095AC4-6731-C34A-9EE8-2632B79BC8F2}"/>
          </ac:picMkLst>
        </pc:picChg>
        <pc:picChg chg="add del mod modCrop">
          <ac:chgData name="Maulik Trivedi" userId="8a6ba1b5f6a32a03" providerId="LiveId" clId="{90F4A848-BC06-C141-8A10-696D70428915}" dt="2019-01-02T05:27:54.103" v="281" actId="478"/>
          <ac:picMkLst>
            <pc:docMk/>
            <pc:sldMk cId="13167331" sldId="349"/>
            <ac:picMk id="7" creationId="{C95268E2-1A0C-3B48-9B20-A5B822B88A3D}"/>
          </ac:picMkLst>
        </pc:picChg>
        <pc:picChg chg="add del mod modCrop">
          <ac:chgData name="Maulik Trivedi" userId="8a6ba1b5f6a32a03" providerId="LiveId" clId="{90F4A848-BC06-C141-8A10-696D70428915}" dt="2019-01-02T05:27:52.574" v="280" actId="478"/>
          <ac:picMkLst>
            <pc:docMk/>
            <pc:sldMk cId="13167331" sldId="349"/>
            <ac:picMk id="8" creationId="{F9A2753D-7144-5141-8DC0-10F51F23D76F}"/>
          </ac:picMkLst>
        </pc:picChg>
        <pc:picChg chg="add del mod modCrop">
          <ac:chgData name="Maulik Trivedi" userId="8a6ba1b5f6a32a03" providerId="LiveId" clId="{90F4A848-BC06-C141-8A10-696D70428915}" dt="2019-01-02T05:27:55.714" v="282" actId="478"/>
          <ac:picMkLst>
            <pc:docMk/>
            <pc:sldMk cId="13167331" sldId="349"/>
            <ac:picMk id="9" creationId="{8071F2E3-9583-B04C-BA8D-6A013A1AC9AB}"/>
          </ac:picMkLst>
        </pc:picChg>
      </pc:sldChg>
      <pc:sldChg chg="modSp">
        <pc:chgData name="Maulik Trivedi" userId="8a6ba1b5f6a32a03" providerId="LiveId" clId="{90F4A848-BC06-C141-8A10-696D70428915}" dt="2019-01-02T05:55:55.073" v="353" actId="207"/>
        <pc:sldMkLst>
          <pc:docMk/>
          <pc:sldMk cId="871508121" sldId="351"/>
        </pc:sldMkLst>
        <pc:spChg chg="mod">
          <ac:chgData name="Maulik Trivedi" userId="8a6ba1b5f6a32a03" providerId="LiveId" clId="{90F4A848-BC06-C141-8A10-696D70428915}" dt="2019-01-02T05:55:55.073" v="353" actId="207"/>
          <ac:spMkLst>
            <pc:docMk/>
            <pc:sldMk cId="871508121" sldId="351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56:10.768" v="356" actId="12"/>
        <pc:sldMkLst>
          <pc:docMk/>
          <pc:sldMk cId="306517083" sldId="352"/>
        </pc:sldMkLst>
        <pc:spChg chg="mod">
          <ac:chgData name="Maulik Trivedi" userId="8a6ba1b5f6a32a03" providerId="LiveId" clId="{90F4A848-BC06-C141-8A10-696D70428915}" dt="2019-01-02T05:56:10.768" v="356" actId="12"/>
          <ac:spMkLst>
            <pc:docMk/>
            <pc:sldMk cId="306517083" sldId="352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56:20.886" v="358" actId="207"/>
        <pc:sldMkLst>
          <pc:docMk/>
          <pc:sldMk cId="376548445" sldId="353"/>
        </pc:sldMkLst>
        <pc:spChg chg="mod">
          <ac:chgData name="Maulik Trivedi" userId="8a6ba1b5f6a32a03" providerId="LiveId" clId="{90F4A848-BC06-C141-8A10-696D70428915}" dt="2019-01-02T05:56:20.886" v="358" actId="207"/>
          <ac:spMkLst>
            <pc:docMk/>
            <pc:sldMk cId="376548445" sldId="353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56:30.301" v="359" actId="207"/>
        <pc:sldMkLst>
          <pc:docMk/>
          <pc:sldMk cId="126505085" sldId="354"/>
        </pc:sldMkLst>
        <pc:spChg chg="mod">
          <ac:chgData name="Maulik Trivedi" userId="8a6ba1b5f6a32a03" providerId="LiveId" clId="{90F4A848-BC06-C141-8A10-696D70428915}" dt="2019-01-02T05:56:30.301" v="359" actId="207"/>
          <ac:spMkLst>
            <pc:docMk/>
            <pc:sldMk cId="126505085" sldId="354"/>
            <ac:spMk id="3" creationId="{00000000-0000-0000-0000-000000000000}"/>
          </ac:spMkLst>
        </pc:spChg>
      </pc:sldChg>
      <pc:sldChg chg="modSp modAnim">
        <pc:chgData name="Maulik Trivedi" userId="8a6ba1b5f6a32a03" providerId="LiveId" clId="{90F4A848-BC06-C141-8A10-696D70428915}" dt="2019-01-02T04:50:29.831" v="97" actId="20577"/>
        <pc:sldMkLst>
          <pc:docMk/>
          <pc:sldMk cId="1828350979" sldId="358"/>
        </pc:sldMkLst>
        <pc:spChg chg="mod">
          <ac:chgData name="Maulik Trivedi" userId="8a6ba1b5f6a32a03" providerId="LiveId" clId="{90F4A848-BC06-C141-8A10-696D70428915}" dt="2019-01-02T04:50:29.831" v="97" actId="20577"/>
          <ac:spMkLst>
            <pc:docMk/>
            <pc:sldMk cId="1828350979" sldId="358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4:31:37.757" v="52" actId="1076"/>
        <pc:sldMkLst>
          <pc:docMk/>
          <pc:sldMk cId="823378840" sldId="359"/>
        </pc:sldMkLst>
        <pc:picChg chg="mod">
          <ac:chgData name="Maulik Trivedi" userId="8a6ba1b5f6a32a03" providerId="LiveId" clId="{90F4A848-BC06-C141-8A10-696D70428915}" dt="2019-01-02T04:31:37.757" v="52" actId="1076"/>
          <ac:picMkLst>
            <pc:docMk/>
            <pc:sldMk cId="823378840" sldId="359"/>
            <ac:picMk id="5" creationId="{00000000-0000-0000-0000-000000000000}"/>
          </ac:picMkLst>
        </pc:picChg>
      </pc:sldChg>
      <pc:sldChg chg="modSp">
        <pc:chgData name="Maulik Trivedi" userId="8a6ba1b5f6a32a03" providerId="LiveId" clId="{90F4A848-BC06-C141-8A10-696D70428915}" dt="2019-01-02T04:51:34.413" v="108" actId="20577"/>
        <pc:sldMkLst>
          <pc:docMk/>
          <pc:sldMk cId="2051621609" sldId="360"/>
        </pc:sldMkLst>
        <pc:spChg chg="mod">
          <ac:chgData name="Maulik Trivedi" userId="8a6ba1b5f6a32a03" providerId="LiveId" clId="{90F4A848-BC06-C141-8A10-696D70428915}" dt="2019-01-02T04:51:34.413" v="108" actId="20577"/>
          <ac:spMkLst>
            <pc:docMk/>
            <pc:sldMk cId="2051621609" sldId="360"/>
            <ac:spMk id="3" creationId="{00000000-0000-0000-0000-000000000000}"/>
          </ac:spMkLst>
        </pc:spChg>
      </pc:sldChg>
      <pc:sldChg chg="addSp modSp">
        <pc:chgData name="Maulik Trivedi" userId="8a6ba1b5f6a32a03" providerId="LiveId" clId="{90F4A848-BC06-C141-8A10-696D70428915}" dt="2019-01-09T04:43:54.916" v="2316" actId="2085"/>
        <pc:sldMkLst>
          <pc:docMk/>
          <pc:sldMk cId="1625620725" sldId="366"/>
        </pc:sldMkLst>
        <pc:spChg chg="add mod">
          <ac:chgData name="Maulik Trivedi" userId="8a6ba1b5f6a32a03" providerId="LiveId" clId="{90F4A848-BC06-C141-8A10-696D70428915}" dt="2019-01-09T04:43:54.916" v="2316" actId="2085"/>
          <ac:spMkLst>
            <pc:docMk/>
            <pc:sldMk cId="1625620725" sldId="366"/>
            <ac:spMk id="2" creationId="{CD1664F2-4DDC-7344-9023-5E851A4ED8D1}"/>
          </ac:spMkLst>
        </pc:spChg>
      </pc:sldChg>
      <pc:sldChg chg="modSp">
        <pc:chgData name="Maulik Trivedi" userId="8a6ba1b5f6a32a03" providerId="LiveId" clId="{90F4A848-BC06-C141-8A10-696D70428915}" dt="2019-01-09T04:51:25.071" v="2330" actId="20577"/>
        <pc:sldMkLst>
          <pc:docMk/>
          <pc:sldMk cId="1520567941" sldId="367"/>
        </pc:sldMkLst>
        <pc:spChg chg="mod">
          <ac:chgData name="Maulik Trivedi" userId="8a6ba1b5f6a32a03" providerId="LiveId" clId="{90F4A848-BC06-C141-8A10-696D70428915}" dt="2019-01-09T04:51:25.071" v="2330" actId="20577"/>
          <ac:spMkLst>
            <pc:docMk/>
            <pc:sldMk cId="1520567941" sldId="367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39:06.230" v="2305" actId="207"/>
        <pc:sldMkLst>
          <pc:docMk/>
          <pc:sldMk cId="1129985087" sldId="368"/>
        </pc:sldMkLst>
        <pc:spChg chg="mod">
          <ac:chgData name="Maulik Trivedi" userId="8a6ba1b5f6a32a03" providerId="LiveId" clId="{90F4A848-BC06-C141-8A10-696D70428915}" dt="2019-01-09T04:39:06.230" v="2305" actId="207"/>
          <ac:spMkLst>
            <pc:docMk/>
            <pc:sldMk cId="1129985087" sldId="368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39:16.051" v="2306" actId="207"/>
        <pc:sldMkLst>
          <pc:docMk/>
          <pc:sldMk cId="1461466788" sldId="369"/>
        </pc:sldMkLst>
        <pc:spChg chg="mod">
          <ac:chgData name="Maulik Trivedi" userId="8a6ba1b5f6a32a03" providerId="LiveId" clId="{90F4A848-BC06-C141-8A10-696D70428915}" dt="2019-01-09T04:39:16.051" v="2306" actId="207"/>
          <ac:spMkLst>
            <pc:docMk/>
            <pc:sldMk cId="1461466788" sldId="369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40:09.842" v="2310" actId="207"/>
        <pc:sldMkLst>
          <pc:docMk/>
          <pc:sldMk cId="2101835177" sldId="370"/>
        </pc:sldMkLst>
        <pc:spChg chg="mod">
          <ac:chgData name="Maulik Trivedi" userId="8a6ba1b5f6a32a03" providerId="LiveId" clId="{90F4A848-BC06-C141-8A10-696D70428915}" dt="2019-01-09T04:40:09.842" v="2310" actId="207"/>
          <ac:spMkLst>
            <pc:docMk/>
            <pc:sldMk cId="2101835177" sldId="370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42:56.436" v="2311" actId="207"/>
        <pc:sldMkLst>
          <pc:docMk/>
          <pc:sldMk cId="1585310336" sldId="371"/>
        </pc:sldMkLst>
        <pc:spChg chg="mod">
          <ac:chgData name="Maulik Trivedi" userId="8a6ba1b5f6a32a03" providerId="LiveId" clId="{90F4A848-BC06-C141-8A10-696D70428915}" dt="2019-01-09T04:42:56.436" v="2311" actId="207"/>
          <ac:spMkLst>
            <pc:docMk/>
            <pc:sldMk cId="1585310336" sldId="371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43:03.027" v="2312" actId="207"/>
        <pc:sldMkLst>
          <pc:docMk/>
          <pc:sldMk cId="481208823" sldId="372"/>
        </pc:sldMkLst>
        <pc:spChg chg="mod">
          <ac:chgData name="Maulik Trivedi" userId="8a6ba1b5f6a32a03" providerId="LiveId" clId="{90F4A848-BC06-C141-8A10-696D70428915}" dt="2019-01-09T04:43:03.027" v="2312" actId="207"/>
          <ac:spMkLst>
            <pc:docMk/>
            <pc:sldMk cId="481208823" sldId="372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43:11.467" v="2313" actId="207"/>
        <pc:sldMkLst>
          <pc:docMk/>
          <pc:sldMk cId="253273559" sldId="373"/>
        </pc:sldMkLst>
        <pc:spChg chg="mod">
          <ac:chgData name="Maulik Trivedi" userId="8a6ba1b5f6a32a03" providerId="LiveId" clId="{90F4A848-BC06-C141-8A10-696D70428915}" dt="2019-01-09T04:43:11.467" v="2313" actId="207"/>
          <ac:spMkLst>
            <pc:docMk/>
            <pc:sldMk cId="253273559" sldId="373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4:37:26.738" v="2295" actId="207"/>
        <pc:sldMkLst>
          <pc:docMk/>
          <pc:sldMk cId="1726268268" sldId="378"/>
        </pc:sldMkLst>
        <pc:spChg chg="mod">
          <ac:chgData name="Maulik Trivedi" userId="8a6ba1b5f6a32a03" providerId="LiveId" clId="{90F4A848-BC06-C141-8A10-696D70428915}" dt="2019-01-09T04:37:26.738" v="2295" actId="207"/>
          <ac:spMkLst>
            <pc:docMk/>
            <pc:sldMk cId="1726268268" sldId="378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08:48.027" v="118" actId="207"/>
        <pc:sldMkLst>
          <pc:docMk/>
          <pc:sldMk cId="158014949" sldId="380"/>
        </pc:sldMkLst>
        <pc:spChg chg="mod">
          <ac:chgData name="Maulik Trivedi" userId="8a6ba1b5f6a32a03" providerId="LiveId" clId="{90F4A848-BC06-C141-8A10-696D70428915}" dt="2019-01-02T05:08:48.027" v="118" actId="207"/>
          <ac:spMkLst>
            <pc:docMk/>
            <pc:sldMk cId="158014949" sldId="380"/>
            <ac:spMk id="11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09:07.576" v="122" actId="207"/>
        <pc:sldMkLst>
          <pc:docMk/>
          <pc:sldMk cId="137058685" sldId="381"/>
        </pc:sldMkLst>
        <pc:spChg chg="mod">
          <ac:chgData name="Maulik Trivedi" userId="8a6ba1b5f6a32a03" providerId="LiveId" clId="{90F4A848-BC06-C141-8A10-696D70428915}" dt="2019-01-02T05:09:07.576" v="122" actId="207"/>
          <ac:spMkLst>
            <pc:docMk/>
            <pc:sldMk cId="137058685" sldId="381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09:45.095" v="130" actId="207"/>
        <pc:sldMkLst>
          <pc:docMk/>
          <pc:sldMk cId="21033363" sldId="384"/>
        </pc:sldMkLst>
        <pc:spChg chg="mod">
          <ac:chgData name="Maulik Trivedi" userId="8a6ba1b5f6a32a03" providerId="LiveId" clId="{90F4A848-BC06-C141-8A10-696D70428915}" dt="2019-01-02T05:09:45.095" v="130" actId="207"/>
          <ac:spMkLst>
            <pc:docMk/>
            <pc:sldMk cId="21033363" sldId="384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09:53.765" v="132" actId="207"/>
        <pc:sldMkLst>
          <pc:docMk/>
          <pc:sldMk cId="278333842" sldId="385"/>
        </pc:sldMkLst>
        <pc:spChg chg="mod">
          <ac:chgData name="Maulik Trivedi" userId="8a6ba1b5f6a32a03" providerId="LiveId" clId="{90F4A848-BC06-C141-8A10-696D70428915}" dt="2019-01-02T05:09:53.765" v="132" actId="207"/>
          <ac:spMkLst>
            <pc:docMk/>
            <pc:sldMk cId="278333842" sldId="385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10:18.191" v="137" actId="207"/>
        <pc:sldMkLst>
          <pc:docMk/>
          <pc:sldMk cId="2023078859" sldId="386"/>
        </pc:sldMkLst>
        <pc:spChg chg="mod">
          <ac:chgData name="Maulik Trivedi" userId="8a6ba1b5f6a32a03" providerId="LiveId" clId="{90F4A848-BC06-C141-8A10-696D70428915}" dt="2019-01-02T05:10:18.191" v="137" actId="207"/>
          <ac:spMkLst>
            <pc:docMk/>
            <pc:sldMk cId="2023078859" sldId="386"/>
            <ac:spMk id="5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2T05:10:40.665" v="144" actId="207"/>
        <pc:sldMkLst>
          <pc:docMk/>
          <pc:sldMk cId="777800262" sldId="387"/>
        </pc:sldMkLst>
        <pc:spChg chg="mod">
          <ac:chgData name="Maulik Trivedi" userId="8a6ba1b5f6a32a03" providerId="LiveId" clId="{90F4A848-BC06-C141-8A10-696D70428915}" dt="2019-01-02T05:10:40.665" v="144" actId="207"/>
          <ac:spMkLst>
            <pc:docMk/>
            <pc:sldMk cId="777800262" sldId="387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6:22:29.326" v="2367" actId="208"/>
        <pc:sldMkLst>
          <pc:docMk/>
          <pc:sldMk cId="1718287188" sldId="391"/>
        </pc:sldMkLst>
        <pc:spChg chg="mod">
          <ac:chgData name="Maulik Trivedi" userId="8a6ba1b5f6a32a03" providerId="LiveId" clId="{90F4A848-BC06-C141-8A10-696D70428915}" dt="2019-01-09T06:22:29.326" v="2367" actId="208"/>
          <ac:spMkLst>
            <pc:docMk/>
            <pc:sldMk cId="1718287188" sldId="391"/>
            <ac:spMk id="6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6:22:44.791" v="2368" actId="208"/>
        <pc:sldMkLst>
          <pc:docMk/>
          <pc:sldMk cId="1420278234" sldId="392"/>
        </pc:sldMkLst>
        <pc:spChg chg="mod">
          <ac:chgData name="Maulik Trivedi" userId="8a6ba1b5f6a32a03" providerId="LiveId" clId="{90F4A848-BC06-C141-8A10-696D70428915}" dt="2019-01-09T06:16:10.657" v="2360" actId="20577"/>
          <ac:spMkLst>
            <pc:docMk/>
            <pc:sldMk cId="1420278234" sldId="392"/>
            <ac:spMk id="3" creationId="{00000000-0000-0000-0000-000000000000}"/>
          </ac:spMkLst>
        </pc:spChg>
        <pc:spChg chg="mod">
          <ac:chgData name="Maulik Trivedi" userId="8a6ba1b5f6a32a03" providerId="LiveId" clId="{90F4A848-BC06-C141-8A10-696D70428915}" dt="2019-01-09T06:22:44.791" v="2368" actId="208"/>
          <ac:spMkLst>
            <pc:docMk/>
            <pc:sldMk cId="1420278234" sldId="392"/>
            <ac:spMk id="5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6:22:54.377" v="2369" actId="208"/>
        <pc:sldMkLst>
          <pc:docMk/>
          <pc:sldMk cId="396782479" sldId="393"/>
        </pc:sldMkLst>
        <pc:spChg chg="mod">
          <ac:chgData name="Maulik Trivedi" userId="8a6ba1b5f6a32a03" providerId="LiveId" clId="{90F4A848-BC06-C141-8A10-696D70428915}" dt="2019-01-09T06:22:54.377" v="2369" actId="208"/>
          <ac:spMkLst>
            <pc:docMk/>
            <pc:sldMk cId="396782479" sldId="393"/>
            <ac:spMk id="5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6:22:59.877" v="2370" actId="208"/>
        <pc:sldMkLst>
          <pc:docMk/>
          <pc:sldMk cId="1349179806" sldId="394"/>
        </pc:sldMkLst>
        <pc:spChg chg="mod">
          <ac:chgData name="Maulik Trivedi" userId="8a6ba1b5f6a32a03" providerId="LiveId" clId="{90F4A848-BC06-C141-8A10-696D70428915}" dt="2019-01-09T06:22:59.877" v="2370" actId="208"/>
          <ac:spMkLst>
            <pc:docMk/>
            <pc:sldMk cId="1349179806" sldId="394"/>
            <ac:spMk id="5" creationId="{00000000-0000-0000-0000-000000000000}"/>
          </ac:spMkLst>
        </pc:spChg>
      </pc:sldChg>
      <pc:sldChg chg="modSp modAnim">
        <pc:chgData name="Maulik Trivedi" userId="8a6ba1b5f6a32a03" providerId="LiveId" clId="{90F4A848-BC06-C141-8A10-696D70428915}" dt="2019-01-09T06:22:00.751" v="2365" actId="20577"/>
        <pc:sldMkLst>
          <pc:docMk/>
          <pc:sldMk cId="219380737" sldId="395"/>
        </pc:sldMkLst>
        <pc:spChg chg="mod">
          <ac:chgData name="Maulik Trivedi" userId="8a6ba1b5f6a32a03" providerId="LiveId" clId="{90F4A848-BC06-C141-8A10-696D70428915}" dt="2019-01-09T06:22:00.751" v="2365" actId="20577"/>
          <ac:spMkLst>
            <pc:docMk/>
            <pc:sldMk cId="219380737" sldId="395"/>
            <ac:spMk id="3" creationId="{00000000-0000-0000-0000-000000000000}"/>
          </ac:spMkLst>
        </pc:spChg>
      </pc:sldChg>
      <pc:sldChg chg="modSp">
        <pc:chgData name="Maulik Trivedi" userId="8a6ba1b5f6a32a03" providerId="LiveId" clId="{90F4A848-BC06-C141-8A10-696D70428915}" dt="2019-01-09T02:54:20.342" v="2291" actId="465"/>
        <pc:sldMkLst>
          <pc:docMk/>
          <pc:sldMk cId="487067242" sldId="398"/>
        </pc:sldMkLst>
        <pc:graphicFrameChg chg="mod">
          <ac:chgData name="Maulik Trivedi" userId="8a6ba1b5f6a32a03" providerId="LiveId" clId="{90F4A848-BC06-C141-8A10-696D70428915}" dt="2019-01-09T02:54:20.342" v="2291" actId="465"/>
          <ac:graphicFrameMkLst>
            <pc:docMk/>
            <pc:sldMk cId="487067242" sldId="398"/>
            <ac:graphicFrameMk id="4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4:20.342" v="2291" actId="465"/>
          <ac:graphicFrameMkLst>
            <pc:docMk/>
            <pc:sldMk cId="487067242" sldId="398"/>
            <ac:graphicFrameMk id="5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4:20.342" v="2291" actId="465"/>
          <ac:graphicFrameMkLst>
            <pc:docMk/>
            <pc:sldMk cId="487067242" sldId="398"/>
            <ac:graphicFrameMk id="6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4:20.342" v="2291" actId="465"/>
          <ac:graphicFrameMkLst>
            <pc:docMk/>
            <pc:sldMk cId="487067242" sldId="398"/>
            <ac:graphicFrameMk id="7" creationId="{00000000-0000-0000-0000-000000000000}"/>
          </ac:graphicFrameMkLst>
        </pc:graphicFrameChg>
        <pc:graphicFrameChg chg="mod">
          <ac:chgData name="Maulik Trivedi" userId="8a6ba1b5f6a32a03" providerId="LiveId" clId="{90F4A848-BC06-C141-8A10-696D70428915}" dt="2019-01-09T02:54:20.342" v="2291" actId="465"/>
          <ac:graphicFrameMkLst>
            <pc:docMk/>
            <pc:sldMk cId="487067242" sldId="398"/>
            <ac:graphicFrameMk id="9" creationId="{00000000-0000-0000-0000-000000000000}"/>
          </ac:graphicFrameMkLst>
        </pc:graphicFrameChg>
      </pc:sldChg>
      <pc:sldChg chg="modSp">
        <pc:chgData name="Maulik Trivedi" userId="8a6ba1b5f6a32a03" providerId="LiveId" clId="{90F4A848-BC06-C141-8A10-696D70428915}" dt="2019-01-02T04:52:20.290" v="109" actId="20577"/>
        <pc:sldMkLst>
          <pc:docMk/>
          <pc:sldMk cId="593572369" sldId="401"/>
        </pc:sldMkLst>
        <pc:graphicFrameChg chg="modGraphic">
          <ac:chgData name="Maulik Trivedi" userId="8a6ba1b5f6a32a03" providerId="LiveId" clId="{90F4A848-BC06-C141-8A10-696D70428915}" dt="2019-01-02T04:31:54.418" v="53" actId="123"/>
          <ac:graphicFrameMkLst>
            <pc:docMk/>
            <pc:sldMk cId="593572369" sldId="401"/>
            <ac:graphicFrameMk id="5" creationId="{00000000-0000-0000-0000-000000000000}"/>
          </ac:graphicFrameMkLst>
        </pc:graphicFrameChg>
        <pc:graphicFrameChg chg="modGraphic">
          <ac:chgData name="Maulik Trivedi" userId="8a6ba1b5f6a32a03" providerId="LiveId" clId="{90F4A848-BC06-C141-8A10-696D70428915}" dt="2019-01-02T04:52:20.290" v="109" actId="20577"/>
          <ac:graphicFrameMkLst>
            <pc:docMk/>
            <pc:sldMk cId="593572369" sldId="401"/>
            <ac:graphicFrameMk id="8" creationId="{00000000-0000-0000-0000-000000000000}"/>
          </ac:graphicFrameMkLst>
        </pc:graphicFrameChg>
      </pc:sldChg>
      <pc:sldChg chg="modSp">
        <pc:chgData name="Maulik Trivedi" userId="8a6ba1b5f6a32a03" providerId="LiveId" clId="{90F4A848-BC06-C141-8A10-696D70428915}" dt="2019-01-02T05:08:31.560" v="116" actId="207"/>
        <pc:sldMkLst>
          <pc:docMk/>
          <pc:sldMk cId="1159254613" sldId="409"/>
        </pc:sldMkLst>
        <pc:spChg chg="mod">
          <ac:chgData name="Maulik Trivedi" userId="8a6ba1b5f6a32a03" providerId="LiveId" clId="{90F4A848-BC06-C141-8A10-696D70428915}" dt="2019-01-02T05:08:25.805" v="114" actId="207"/>
          <ac:spMkLst>
            <pc:docMk/>
            <pc:sldMk cId="1159254613" sldId="409"/>
            <ac:spMk id="4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5:08:28.994" v="115" actId="207"/>
          <ac:spMkLst>
            <pc:docMk/>
            <pc:sldMk cId="1159254613" sldId="409"/>
            <ac:spMk id="17" creationId="{00000000-0000-0000-0000-000000000000}"/>
          </ac:spMkLst>
        </pc:spChg>
        <pc:spChg chg="mod">
          <ac:chgData name="Maulik Trivedi" userId="8a6ba1b5f6a32a03" providerId="LiveId" clId="{90F4A848-BC06-C141-8A10-696D70428915}" dt="2019-01-02T05:08:31.560" v="116" actId="207"/>
          <ac:spMkLst>
            <pc:docMk/>
            <pc:sldMk cId="1159254613" sldId="409"/>
            <ac:spMk id="20" creationId="{00000000-0000-0000-0000-000000000000}"/>
          </ac:spMkLst>
        </pc:spChg>
      </pc:sldChg>
      <pc:sldChg chg="modSp modTransition">
        <pc:chgData name="Maulik Trivedi" userId="8a6ba1b5f6a32a03" providerId="LiveId" clId="{90F4A848-BC06-C141-8A10-696D70428915}" dt="2019-01-09T06:53:22.411" v="2381"/>
        <pc:sldMkLst>
          <pc:docMk/>
          <pc:sldMk cId="1385831778" sldId="411"/>
        </pc:sldMkLst>
        <pc:spChg chg="mod">
          <ac:chgData name="Maulik Trivedi" userId="8a6ba1b5f6a32a03" providerId="LiveId" clId="{90F4A848-BC06-C141-8A10-696D70428915}" dt="2019-01-02T05:09:33.955" v="128" actId="207"/>
          <ac:spMkLst>
            <pc:docMk/>
            <pc:sldMk cId="1385831778" sldId="411"/>
            <ac:spMk id="5" creationId="{00000000-0000-0000-0000-000000000000}"/>
          </ac:spMkLst>
        </pc:spChg>
      </pc:sldChg>
      <pc:sldChg chg="modSp modAnim">
        <pc:chgData name="Maulik Trivedi" userId="8a6ba1b5f6a32a03" providerId="LiveId" clId="{90F4A848-BC06-C141-8A10-696D70428915}" dt="2019-01-02T05:58:14.490" v="459" actId="20577"/>
        <pc:sldMkLst>
          <pc:docMk/>
          <pc:sldMk cId="1717592865" sldId="418"/>
        </pc:sldMkLst>
        <pc:spChg chg="mod">
          <ac:chgData name="Maulik Trivedi" userId="8a6ba1b5f6a32a03" providerId="LiveId" clId="{90F4A848-BC06-C141-8A10-696D70428915}" dt="2019-01-02T05:58:14.490" v="459" actId="20577"/>
          <ac:spMkLst>
            <pc:docMk/>
            <pc:sldMk cId="1717592865" sldId="418"/>
            <ac:spMk id="3" creationId="{00000000-0000-0000-0000-000000000000}"/>
          </ac:spMkLst>
        </pc:spChg>
        <pc:picChg chg="mod modCrop">
          <ac:chgData name="Maulik Trivedi" userId="8a6ba1b5f6a32a03" providerId="LiveId" clId="{90F4A848-BC06-C141-8A10-696D70428915}" dt="2019-01-02T05:15:53.093" v="175" actId="14100"/>
          <ac:picMkLst>
            <pc:docMk/>
            <pc:sldMk cId="1717592865" sldId="418"/>
            <ac:picMk id="5" creationId="{00000000-0000-0000-0000-000000000000}"/>
          </ac:picMkLst>
        </pc:picChg>
        <pc:picChg chg="mod modCrop">
          <ac:chgData name="Maulik Trivedi" userId="8a6ba1b5f6a32a03" providerId="LiveId" clId="{90F4A848-BC06-C141-8A10-696D70428915}" dt="2019-01-02T05:16:01.388" v="176" actId="732"/>
          <ac:picMkLst>
            <pc:docMk/>
            <pc:sldMk cId="1717592865" sldId="418"/>
            <ac:picMk id="6" creationId="{00000000-0000-0000-0000-000000000000}"/>
          </ac:picMkLst>
        </pc:picChg>
      </pc:sldChg>
      <pc:sldChg chg="modSp modTransition">
        <pc:chgData name="Maulik Trivedi" userId="8a6ba1b5f6a32a03" providerId="LiveId" clId="{90F4A848-BC06-C141-8A10-696D70428915}" dt="2019-01-09T05:25:52.165" v="2331"/>
        <pc:sldMkLst>
          <pc:docMk/>
          <pc:sldMk cId="2416577748" sldId="419"/>
        </pc:sldMkLst>
        <pc:picChg chg="mod modCrop">
          <ac:chgData name="Maulik Trivedi" userId="8a6ba1b5f6a32a03" providerId="LiveId" clId="{90F4A848-BC06-C141-8A10-696D70428915}" dt="2019-01-08T05:27:04.407" v="2271" actId="732"/>
          <ac:picMkLst>
            <pc:docMk/>
            <pc:sldMk cId="2416577748" sldId="419"/>
            <ac:picMk id="4" creationId="{00000000-0000-0000-0000-000000000000}"/>
          </ac:picMkLst>
        </pc:picChg>
      </pc:sldChg>
      <pc:sldChg chg="modTransition">
        <pc:chgData name="Maulik Trivedi" userId="8a6ba1b5f6a32a03" providerId="LiveId" clId="{90F4A848-BC06-C141-8A10-696D70428915}" dt="2019-01-09T05:25:54.477" v="2332"/>
        <pc:sldMkLst>
          <pc:docMk/>
          <pc:sldMk cId="84958794" sldId="420"/>
        </pc:sldMkLst>
      </pc:sldChg>
      <pc:sldChg chg="modTransition">
        <pc:chgData name="Maulik Trivedi" userId="8a6ba1b5f6a32a03" providerId="LiveId" clId="{90F4A848-BC06-C141-8A10-696D70428915}" dt="2019-01-09T05:25:57.537" v="2333"/>
        <pc:sldMkLst>
          <pc:docMk/>
          <pc:sldMk cId="3740853458" sldId="421"/>
        </pc:sldMkLst>
      </pc:sldChg>
      <pc:sldChg chg="modTransition">
        <pc:chgData name="Maulik Trivedi" userId="8a6ba1b5f6a32a03" providerId="LiveId" clId="{90F4A848-BC06-C141-8A10-696D70428915}" dt="2019-01-09T05:25:59.917" v="2334"/>
        <pc:sldMkLst>
          <pc:docMk/>
          <pc:sldMk cId="1308393895" sldId="422"/>
        </pc:sldMkLst>
      </pc:sldChg>
      <pc:sldChg chg="modTransition">
        <pc:chgData name="Maulik Trivedi" userId="8a6ba1b5f6a32a03" providerId="LiveId" clId="{90F4A848-BC06-C141-8A10-696D70428915}" dt="2019-01-09T05:26:02.142" v="2335"/>
        <pc:sldMkLst>
          <pc:docMk/>
          <pc:sldMk cId="1028911271" sldId="423"/>
        </pc:sldMkLst>
      </pc:sldChg>
      <pc:sldChg chg="modTransition">
        <pc:chgData name="Maulik Trivedi" userId="8a6ba1b5f6a32a03" providerId="LiveId" clId="{90F4A848-BC06-C141-8A10-696D70428915}" dt="2019-01-09T05:26:04.439" v="2336"/>
        <pc:sldMkLst>
          <pc:docMk/>
          <pc:sldMk cId="2427622843" sldId="424"/>
        </pc:sldMkLst>
      </pc:sldChg>
      <pc:sldChg chg="modTransition">
        <pc:chgData name="Maulik Trivedi" userId="8a6ba1b5f6a32a03" providerId="LiveId" clId="{90F4A848-BC06-C141-8A10-696D70428915}" dt="2019-01-09T05:26:07.187" v="2337"/>
        <pc:sldMkLst>
          <pc:docMk/>
          <pc:sldMk cId="113442288" sldId="425"/>
        </pc:sldMkLst>
      </pc:sldChg>
      <pc:sldChg chg="modTransition">
        <pc:chgData name="Maulik Trivedi" userId="8a6ba1b5f6a32a03" providerId="LiveId" clId="{90F4A848-BC06-C141-8A10-696D70428915}" dt="2019-01-09T05:26:10.268" v="2338"/>
        <pc:sldMkLst>
          <pc:docMk/>
          <pc:sldMk cId="3313696856" sldId="427"/>
        </pc:sldMkLst>
      </pc:sldChg>
      <pc:sldChg chg="modSp add">
        <pc:chgData name="Maulik Trivedi" userId="8a6ba1b5f6a32a03" providerId="LiveId" clId="{90F4A848-BC06-C141-8A10-696D70428915}" dt="2019-01-09T04:38:56.128" v="2304" actId="20577"/>
        <pc:sldMkLst>
          <pc:docMk/>
          <pc:sldMk cId="4207932937" sldId="428"/>
        </pc:sldMkLst>
        <pc:spChg chg="mod">
          <ac:chgData name="Maulik Trivedi" userId="8a6ba1b5f6a32a03" providerId="LiveId" clId="{90F4A848-BC06-C141-8A10-696D70428915}" dt="2019-01-07T03:54:36.558" v="479" actId="5793"/>
          <ac:spMkLst>
            <pc:docMk/>
            <pc:sldMk cId="4207932937" sldId="428"/>
            <ac:spMk id="2" creationId="{294AECB2-AB1A-E046-8CD6-B082A01CF516}"/>
          </ac:spMkLst>
        </pc:spChg>
        <pc:spChg chg="mod">
          <ac:chgData name="Maulik Trivedi" userId="8a6ba1b5f6a32a03" providerId="LiveId" clId="{90F4A848-BC06-C141-8A10-696D70428915}" dt="2019-01-09T04:38:56.128" v="2304" actId="20577"/>
          <ac:spMkLst>
            <pc:docMk/>
            <pc:sldMk cId="4207932937" sldId="428"/>
            <ac:spMk id="3" creationId="{919997FD-E98A-FC47-A756-0EE086C96E8E}"/>
          </ac:spMkLst>
        </pc:spChg>
      </pc:sldChg>
      <pc:sldChg chg="modSp add">
        <pc:chgData name="Maulik Trivedi" userId="8a6ba1b5f6a32a03" providerId="LiveId" clId="{90F4A848-BC06-C141-8A10-696D70428915}" dt="2019-01-07T04:44:04.980" v="1013" actId="313"/>
        <pc:sldMkLst>
          <pc:docMk/>
          <pc:sldMk cId="1810024194" sldId="429"/>
        </pc:sldMkLst>
        <pc:spChg chg="mod">
          <ac:chgData name="Maulik Trivedi" userId="8a6ba1b5f6a32a03" providerId="LiveId" clId="{90F4A848-BC06-C141-8A10-696D70428915}" dt="2019-01-07T04:28:12.710" v="804" actId="5793"/>
          <ac:spMkLst>
            <pc:docMk/>
            <pc:sldMk cId="1810024194" sldId="429"/>
            <ac:spMk id="2" creationId="{0C6B6E6A-A703-2C47-958F-950CB5104AE5}"/>
          </ac:spMkLst>
        </pc:spChg>
        <pc:spChg chg="mod">
          <ac:chgData name="Maulik Trivedi" userId="8a6ba1b5f6a32a03" providerId="LiveId" clId="{90F4A848-BC06-C141-8A10-696D70428915}" dt="2019-01-07T04:44:04.980" v="1013" actId="313"/>
          <ac:spMkLst>
            <pc:docMk/>
            <pc:sldMk cId="1810024194" sldId="429"/>
            <ac:spMk id="3" creationId="{A6B41B54-E709-3242-AAA7-6B626AF51E56}"/>
          </ac:spMkLst>
        </pc:spChg>
      </pc:sldChg>
      <pc:sldChg chg="modSp add modAnim">
        <pc:chgData name="Maulik Trivedi" userId="8a6ba1b5f6a32a03" providerId="LiveId" clId="{90F4A848-BC06-C141-8A10-696D70428915}" dt="2019-01-16T06:45:09.520" v="2382" actId="20577"/>
        <pc:sldMkLst>
          <pc:docMk/>
          <pc:sldMk cId="1169500525" sldId="430"/>
        </pc:sldMkLst>
        <pc:spChg chg="mod">
          <ac:chgData name="Maulik Trivedi" userId="8a6ba1b5f6a32a03" providerId="LiveId" clId="{90F4A848-BC06-C141-8A10-696D70428915}" dt="2019-01-07T04:44:29.738" v="1027" actId="5793"/>
          <ac:spMkLst>
            <pc:docMk/>
            <pc:sldMk cId="1169500525" sldId="430"/>
            <ac:spMk id="2" creationId="{C49CFC9A-48C3-D549-AD44-485F5A478E04}"/>
          </ac:spMkLst>
        </pc:spChg>
        <pc:spChg chg="mod">
          <ac:chgData name="Maulik Trivedi" userId="8a6ba1b5f6a32a03" providerId="LiveId" clId="{90F4A848-BC06-C141-8A10-696D70428915}" dt="2019-01-16T06:45:09.520" v="2382" actId="20577"/>
          <ac:spMkLst>
            <pc:docMk/>
            <pc:sldMk cId="1169500525" sldId="430"/>
            <ac:spMk id="3" creationId="{8574015C-AC9C-9A4D-AA8A-46DCC9B1120D}"/>
          </ac:spMkLst>
        </pc:spChg>
      </pc:sldChg>
      <pc:sldChg chg="modSp add modAnim">
        <pc:chgData name="Maulik Trivedi" userId="8a6ba1b5f6a32a03" providerId="LiveId" clId="{90F4A848-BC06-C141-8A10-696D70428915}" dt="2019-01-09T06:08:11.509" v="2340"/>
        <pc:sldMkLst>
          <pc:docMk/>
          <pc:sldMk cId="4125445517" sldId="431"/>
        </pc:sldMkLst>
        <pc:spChg chg="mod">
          <ac:chgData name="Maulik Trivedi" userId="8a6ba1b5f6a32a03" providerId="LiveId" clId="{90F4A848-BC06-C141-8A10-696D70428915}" dt="2019-01-08T04:58:00.181" v="1387" actId="5793"/>
          <ac:spMkLst>
            <pc:docMk/>
            <pc:sldMk cId="4125445517" sldId="431"/>
            <ac:spMk id="2" creationId="{328C614A-9767-4843-AD3E-E5A4368BE9F0}"/>
          </ac:spMkLst>
        </pc:spChg>
        <pc:spChg chg="mod">
          <ac:chgData name="Maulik Trivedi" userId="8a6ba1b5f6a32a03" providerId="LiveId" clId="{90F4A848-BC06-C141-8A10-696D70428915}" dt="2019-01-08T05:06:27.488" v="1610" actId="20577"/>
          <ac:spMkLst>
            <pc:docMk/>
            <pc:sldMk cId="4125445517" sldId="431"/>
            <ac:spMk id="3" creationId="{7465ECC4-F478-3D49-8C81-54B7AF2A860B}"/>
          </ac:spMkLst>
        </pc:spChg>
      </pc:sldChg>
      <pc:sldChg chg="modSp add">
        <pc:chgData name="Maulik Trivedi" userId="8a6ba1b5f6a32a03" providerId="LiveId" clId="{90F4A848-BC06-C141-8A10-696D70428915}" dt="2019-01-08T05:13:28.172" v="1831" actId="20577"/>
        <pc:sldMkLst>
          <pc:docMk/>
          <pc:sldMk cId="3668078868" sldId="432"/>
        </pc:sldMkLst>
        <pc:spChg chg="mod">
          <ac:chgData name="Maulik Trivedi" userId="8a6ba1b5f6a32a03" providerId="LiveId" clId="{90F4A848-BC06-C141-8A10-696D70428915}" dt="2019-01-08T05:07:02.253" v="1624" actId="5793"/>
          <ac:spMkLst>
            <pc:docMk/>
            <pc:sldMk cId="3668078868" sldId="432"/>
            <ac:spMk id="2" creationId="{8C420ED1-B1FF-9948-8B7B-687E787C462D}"/>
          </ac:spMkLst>
        </pc:spChg>
        <pc:spChg chg="mod">
          <ac:chgData name="Maulik Trivedi" userId="8a6ba1b5f6a32a03" providerId="LiveId" clId="{90F4A848-BC06-C141-8A10-696D70428915}" dt="2019-01-08T05:13:28.172" v="1831" actId="20577"/>
          <ac:spMkLst>
            <pc:docMk/>
            <pc:sldMk cId="3668078868" sldId="432"/>
            <ac:spMk id="3" creationId="{3B6F4DF8-D795-5F49-B8E9-CB3EAEF34E4B}"/>
          </ac:spMkLst>
        </pc:spChg>
      </pc:sldChg>
      <pc:sldChg chg="modSp add">
        <pc:chgData name="Maulik Trivedi" userId="8a6ba1b5f6a32a03" providerId="LiveId" clId="{90F4A848-BC06-C141-8A10-696D70428915}" dt="2019-01-08T05:20:43.159" v="2102" actId="123"/>
        <pc:sldMkLst>
          <pc:docMk/>
          <pc:sldMk cId="3758164132" sldId="433"/>
        </pc:sldMkLst>
        <pc:spChg chg="mod">
          <ac:chgData name="Maulik Trivedi" userId="8a6ba1b5f6a32a03" providerId="LiveId" clId="{90F4A848-BC06-C141-8A10-696D70428915}" dt="2019-01-08T05:13:42.086" v="1845" actId="5793"/>
          <ac:spMkLst>
            <pc:docMk/>
            <pc:sldMk cId="3758164132" sldId="433"/>
            <ac:spMk id="2" creationId="{A75B2645-5A5F-364B-B23E-42314C898DD0}"/>
          </ac:spMkLst>
        </pc:spChg>
        <pc:spChg chg="mod">
          <ac:chgData name="Maulik Trivedi" userId="8a6ba1b5f6a32a03" providerId="LiveId" clId="{90F4A848-BC06-C141-8A10-696D70428915}" dt="2019-01-08T05:20:43.159" v="2102" actId="123"/>
          <ac:spMkLst>
            <pc:docMk/>
            <pc:sldMk cId="3758164132" sldId="433"/>
            <ac:spMk id="3" creationId="{28DE5090-98C8-0044-8EF5-5FE0C53FAB14}"/>
          </ac:spMkLst>
        </pc:spChg>
      </pc:sldChg>
      <pc:sldChg chg="modSp add">
        <pc:chgData name="Maulik Trivedi" userId="8a6ba1b5f6a32a03" providerId="LiveId" clId="{90F4A848-BC06-C141-8A10-696D70428915}" dt="2019-01-08T05:25:46.559" v="2265" actId="20577"/>
        <pc:sldMkLst>
          <pc:docMk/>
          <pc:sldMk cId="2465142419" sldId="434"/>
        </pc:sldMkLst>
        <pc:spChg chg="mod">
          <ac:chgData name="Maulik Trivedi" userId="8a6ba1b5f6a32a03" providerId="LiveId" clId="{90F4A848-BC06-C141-8A10-696D70428915}" dt="2019-01-08T05:21:00.787" v="2116" actId="5793"/>
          <ac:spMkLst>
            <pc:docMk/>
            <pc:sldMk cId="2465142419" sldId="434"/>
            <ac:spMk id="2" creationId="{44230BE4-11E1-9241-98C1-1AFA2E8F4055}"/>
          </ac:spMkLst>
        </pc:spChg>
        <pc:spChg chg="mod">
          <ac:chgData name="Maulik Trivedi" userId="8a6ba1b5f6a32a03" providerId="LiveId" clId="{90F4A848-BC06-C141-8A10-696D70428915}" dt="2019-01-08T05:25:46.559" v="2265" actId="20577"/>
          <ac:spMkLst>
            <pc:docMk/>
            <pc:sldMk cId="2465142419" sldId="434"/>
            <ac:spMk id="3" creationId="{52FF1F7F-7EAC-2044-9560-7CBB59BA02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B0D8E-838E-4283-B286-E896AD2974B5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2F12-AA09-4250-9B31-F34D1678D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1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3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4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11039360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0" y="215182"/>
            <a:ext cx="87588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014170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8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22" name="TextBox 21"/>
            <p:cNvSpPr txBox="1"/>
            <p:nvPr/>
          </p:nvSpPr>
          <p:spPr>
            <a:xfrm>
              <a:off x="177782" y="4812105"/>
              <a:ext cx="3280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Prof. </a:t>
              </a:r>
              <a:r>
                <a:rPr lang="en-US" sz="2000" b="1" dirty="0" err="1" smtClean="0"/>
                <a:t>Maulik</a:t>
              </a:r>
              <a:r>
                <a:rPr lang="en-US" sz="2000" b="1" dirty="0" smtClean="0"/>
                <a:t> D. </a:t>
              </a:r>
              <a:r>
                <a:rPr lang="en-US" sz="2000" b="1" dirty="0" err="1" smtClean="0"/>
                <a:t>Trivedi</a:t>
              </a:r>
              <a:endParaRPr lang="en-US" sz="2000" b="1" dirty="0" smtClean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915" y="5225106"/>
              <a:ext cx="3406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9998265805</a:t>
              </a:r>
              <a:endParaRPr lang="en-US" dirty="0"/>
            </a:p>
            <a:p>
              <a:r>
                <a:rPr lang="en-US" dirty="0"/>
                <a:t>     maulik.trivedi@darshan.ac.in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6" name="Shape 509"/>
            <p:cNvSpPr/>
            <p:nvPr/>
          </p:nvSpPr>
          <p:spPr>
            <a:xfrm>
              <a:off x="308251" y="5275944"/>
              <a:ext cx="144000" cy="252000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solidFill>
              <a:schemeClr val="accent2"/>
            </a:solidFill>
            <a:ln w="12175" cap="rnd" cmpd="sng">
              <a:solidFill>
                <a:srgbClr val="59595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ED7D3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2980B9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2140709</a:t>
                  </a:r>
                </a:p>
                <a:p>
                  <a:r>
                    <a:rPr lang="en-US" sz="2000" b="1" dirty="0" smtClean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Computer Networks</a:t>
                  </a:r>
                  <a:endParaRPr lang="en-US" sz="2000" b="1" dirty="0">
                    <a:solidFill>
                      <a:schemeClr val="bg1"/>
                    </a:solidFill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77782" y="2315222"/>
                <a:ext cx="41881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Unit-1</a:t>
                </a:r>
                <a:endParaRPr lang="en-US" sz="4000" b="1" dirty="0" smtClean="0">
                  <a:solidFill>
                    <a:schemeClr val="bg1"/>
                  </a:solidFill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  <a:p>
                <a:r>
                  <a:rPr lang="en-US" sz="3200" b="1" dirty="0" smtClean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Introduction </a:t>
                </a:r>
                <a:r>
                  <a:rPr lang="en-US" sz="32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to Computer Networks &amp; Internet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61" y="2294605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Types of Computer Networks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cis.msjc.edu/courses/images/WA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4963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4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Types of Computer Networks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18904"/>
              </p:ext>
            </p:extLst>
          </p:nvPr>
        </p:nvGraphicFramePr>
        <p:xfrm>
          <a:off x="228596" y="1079371"/>
          <a:ext cx="8686808" cy="4273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Basis Of Comparison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LAN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MAN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WAN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874453"/>
              </p:ext>
            </p:extLst>
          </p:nvPr>
        </p:nvGraphicFramePr>
        <p:xfrm>
          <a:off x="228596" y="1466046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Full Name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Local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Metropolitan Area Network 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Wide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09"/>
              </p:ext>
            </p:extLst>
          </p:nvPr>
        </p:nvGraphicFramePr>
        <p:xfrm>
          <a:off x="228600" y="2057400"/>
          <a:ext cx="8686808" cy="11892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Meaning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effectLst/>
                        </a:rPr>
                        <a:t>A network that connects a group of computers in a small geographical area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effectLst/>
                        </a:rPr>
                        <a:t>It covers relatively large region such as cities, towns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effectLst/>
                        </a:rPr>
                        <a:t>It spans large locality &amp; connects countries together. e.g. Internet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024738"/>
              </p:ext>
            </p:extLst>
          </p:nvPr>
        </p:nvGraphicFramePr>
        <p:xfrm>
          <a:off x="228600" y="3200400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Ownership of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Private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Private or Public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Private or Public (VPN)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03740"/>
              </p:ext>
            </p:extLst>
          </p:nvPr>
        </p:nvGraphicFramePr>
        <p:xfrm>
          <a:off x="228600" y="3581400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effectLst/>
                        </a:rPr>
                        <a:t>Design and Maintenance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Easy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921163"/>
              </p:ext>
            </p:extLst>
          </p:nvPr>
        </p:nvGraphicFramePr>
        <p:xfrm>
          <a:off x="228600" y="4191000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Propagation Delay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Short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Long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042799"/>
              </p:ext>
            </p:extLst>
          </p:nvPr>
        </p:nvGraphicFramePr>
        <p:xfrm>
          <a:off x="228604" y="4601885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Speed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High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Low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43715"/>
              </p:ext>
            </p:extLst>
          </p:nvPr>
        </p:nvGraphicFramePr>
        <p:xfrm>
          <a:off x="228604" y="4953000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Equipment Used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NIC, Switch, Hub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Modem, Router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Microwave, Radio Transmitter &amp; Receiver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68680"/>
              </p:ext>
            </p:extLst>
          </p:nvPr>
        </p:nvGraphicFramePr>
        <p:xfrm>
          <a:off x="228596" y="5562600"/>
          <a:ext cx="8686808" cy="3479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5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Range(Approximately)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1 to 10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10</a:t>
                      </a:r>
                      <a:r>
                        <a:rPr lang="en-IN" sz="1600" b="0" kern="1200" baseline="0" dirty="0">
                          <a:effectLst/>
                        </a:rPr>
                        <a:t> to </a:t>
                      </a:r>
                      <a:r>
                        <a:rPr lang="en-IN" sz="1600" b="0" kern="1200" dirty="0">
                          <a:effectLst/>
                        </a:rPr>
                        <a:t>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effectLst/>
                        </a:rPr>
                        <a:t>Beyond 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00453"/>
              </p:ext>
            </p:extLst>
          </p:nvPr>
        </p:nvGraphicFramePr>
        <p:xfrm>
          <a:off x="228600" y="5897285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Used for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College, School, Hospital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Small towns, City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550" b="0" kern="1200" dirty="0">
                          <a:effectLst/>
                        </a:rPr>
                        <a:t>State, Country, Continent</a:t>
                      </a:r>
                      <a:endParaRPr lang="en-IN" sz="155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7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500" y="995884"/>
            <a:ext cx="8763000" cy="5334000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Symbol" charset="2"/>
              <a:buChar char=""/>
            </a:pPr>
            <a:r>
              <a:rPr lang="en-IN" dirty="0">
                <a:latin typeface="Calibri" charset="0"/>
                <a:ea typeface="Times New Roman" charset="0"/>
                <a:cs typeface="Times New Roman" charset="0"/>
              </a:rPr>
              <a:t>The internet is a type of </a:t>
            </a:r>
            <a:r>
              <a:rPr lang="en-IN" dirty="0">
                <a:solidFill>
                  <a:srgbClr val="C00000"/>
                </a:solidFill>
                <a:latin typeface="Calibri" charset="0"/>
                <a:ea typeface="Times New Roman" charset="0"/>
                <a:cs typeface="Times New Roman" charset="0"/>
              </a:rPr>
              <a:t>world-wide computer network</a:t>
            </a:r>
            <a:r>
              <a:rPr lang="en-IN" dirty="0">
                <a:latin typeface="Calibri" charset="0"/>
                <a:ea typeface="Times New Roman" charset="0"/>
                <a:cs typeface="Times New Roman" charset="0"/>
              </a:rPr>
              <a:t>.</a:t>
            </a:r>
            <a:endParaRPr lang="en-US" dirty="0">
              <a:latin typeface="Calibri" charset="0"/>
              <a:ea typeface="Times New Roman" charset="0"/>
              <a:cs typeface="Times New Roman" charset="0"/>
            </a:endParaRPr>
          </a:p>
          <a:p>
            <a:pPr lvl="0" algn="just">
              <a:lnSpc>
                <a:spcPct val="115000"/>
              </a:lnSpc>
              <a:buFont typeface="Symbol" charset="2"/>
              <a:buChar char=""/>
            </a:pPr>
            <a:r>
              <a:rPr lang="en-IN" dirty="0">
                <a:latin typeface="Calibri" charset="0"/>
                <a:ea typeface="Times New Roman" charset="0"/>
                <a:cs typeface="Times New Roman" charset="0"/>
              </a:rPr>
              <a:t>The internet is the collection of infinite numbers of </a:t>
            </a:r>
            <a:r>
              <a:rPr lang="en-IN" dirty="0">
                <a:solidFill>
                  <a:srgbClr val="C00000"/>
                </a:solidFill>
                <a:latin typeface="Calibri" charset="0"/>
                <a:ea typeface="Times New Roman" charset="0"/>
                <a:cs typeface="Times New Roman" charset="0"/>
              </a:rPr>
              <a:t>connected</a:t>
            </a:r>
            <a:r>
              <a:rPr lang="en-IN" dirty="0">
                <a:solidFill>
                  <a:srgbClr val="FF0000"/>
                </a:solidFill>
                <a:latin typeface="Calibri" charset="0"/>
                <a:ea typeface="Times New Roman" charset="0"/>
                <a:cs typeface="Times New Roman" charset="0"/>
              </a:rPr>
              <a:t> </a:t>
            </a:r>
            <a:r>
              <a:rPr lang="en-IN" dirty="0">
                <a:solidFill>
                  <a:srgbClr val="C00000"/>
                </a:solidFill>
                <a:latin typeface="Calibri" charset="0"/>
                <a:ea typeface="Times New Roman" charset="0"/>
                <a:cs typeface="Times New Roman" charset="0"/>
              </a:rPr>
              <a:t>computers</a:t>
            </a:r>
            <a:r>
              <a:rPr lang="en-IN" dirty="0">
                <a:latin typeface="Calibri" charset="0"/>
                <a:ea typeface="Times New Roman" charset="0"/>
                <a:cs typeface="Times New Roman" charset="0"/>
              </a:rPr>
              <a:t> that are spread across the world.</a:t>
            </a:r>
            <a:endParaRPr lang="en-US" dirty="0">
              <a:latin typeface="Calibri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51203" y="2322831"/>
            <a:ext cx="4184635" cy="4154169"/>
            <a:chOff x="4951203" y="2322831"/>
            <a:chExt cx="4184635" cy="4154169"/>
          </a:xfrm>
        </p:grpSpPr>
        <p:sp>
          <p:nvSpPr>
            <p:cNvPr id="51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951203" y="2322831"/>
              <a:ext cx="4184635" cy="4154169"/>
              <a:chOff x="4951203" y="2322831"/>
              <a:chExt cx="4184635" cy="4154169"/>
            </a:xfrm>
          </p:grpSpPr>
          <p:sp>
            <p:nvSpPr>
              <p:cNvPr id="49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2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402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53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1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2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3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82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400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1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3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98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4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96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7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5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94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5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86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7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92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3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8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7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91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8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9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9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7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9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82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83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0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1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0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6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1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74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3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1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6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3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66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67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4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5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2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3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5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5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8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9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57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4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7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0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1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8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9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5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33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9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2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3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0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1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6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32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4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2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3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7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32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3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6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4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5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8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31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5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8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9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6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7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9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30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7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0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1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8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9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0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9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9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2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3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0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1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1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94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5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2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92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3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3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74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77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8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9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0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1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2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3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4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5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6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7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8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9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0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1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75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6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4112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105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01983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106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19750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107" name="Text Box 580"/>
              <p:cNvSpPr txBox="1">
                <a:spLocks noChangeArrowheads="1"/>
              </p:cNvSpPr>
              <p:nvPr/>
            </p:nvSpPr>
            <p:spPr bwMode="auto">
              <a:xfrm>
                <a:off x="4951203" y="3419740"/>
                <a:ext cx="907941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108" name="Text Box 580"/>
              <p:cNvSpPr txBox="1">
                <a:spLocks noChangeArrowheads="1"/>
              </p:cNvSpPr>
              <p:nvPr/>
            </p:nvSpPr>
            <p:spPr bwMode="auto">
              <a:xfrm>
                <a:off x="5791200" y="5990713"/>
                <a:ext cx="1233351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109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242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7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9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7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2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6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3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54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6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7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210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1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3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5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40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7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8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0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6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1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22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4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3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6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8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2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87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8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9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90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1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2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3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4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5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6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97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204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98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9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1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2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64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5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67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8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9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2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3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4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81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2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3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4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5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6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75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6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7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8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9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0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3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141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2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4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6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7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8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1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8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2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4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5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4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139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15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116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7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19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0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1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2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3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4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5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6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3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4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6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8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7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2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3093443"/>
            <a:ext cx="3823689" cy="3154957"/>
            <a:chOff x="381000" y="3093443"/>
            <a:chExt cx="3823689" cy="3154957"/>
          </a:xfrm>
        </p:grpSpPr>
        <p:sp>
          <p:nvSpPr>
            <p:cNvPr id="472" name="Rounded Rectangle 471"/>
            <p:cNvSpPr/>
            <p:nvPr/>
          </p:nvSpPr>
          <p:spPr>
            <a:xfrm>
              <a:off x="381000" y="3093443"/>
              <a:ext cx="3734603" cy="315495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852"/>
            <p:cNvGrpSpPr>
              <a:grpSpLocks/>
            </p:cNvGrpSpPr>
            <p:nvPr/>
          </p:nvGrpSpPr>
          <p:grpSpPr bwMode="auto">
            <a:xfrm>
              <a:off x="2847454" y="5060027"/>
              <a:ext cx="684223" cy="677499"/>
              <a:chOff x="271" y="3440"/>
              <a:chExt cx="407" cy="366"/>
            </a:xfrm>
          </p:grpSpPr>
          <p:sp>
            <p:nvSpPr>
              <p:cNvPr id="474" name="Text Box 662"/>
              <p:cNvSpPr txBox="1">
                <a:spLocks noChangeArrowheads="1"/>
              </p:cNvSpPr>
              <p:nvPr/>
            </p:nvSpPr>
            <p:spPr bwMode="auto">
              <a:xfrm>
                <a:off x="271" y="3614"/>
                <a:ext cx="4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router</a:t>
                </a:r>
              </a:p>
            </p:txBody>
          </p:sp>
          <p:grpSp>
            <p:nvGrpSpPr>
              <p:cNvPr id="475" name="Group 843"/>
              <p:cNvGrpSpPr>
                <a:grpSpLocks/>
              </p:cNvGrpSpPr>
              <p:nvPr/>
            </p:nvGrpSpPr>
            <p:grpSpPr bwMode="auto">
              <a:xfrm>
                <a:off x="308" y="3440"/>
                <a:ext cx="307" cy="128"/>
                <a:chOff x="4648" y="1129"/>
                <a:chExt cx="248" cy="95"/>
              </a:xfrm>
            </p:grpSpPr>
            <p:sp>
              <p:nvSpPr>
                <p:cNvPr id="476" name="Oval 407"/>
                <p:cNvSpPr>
                  <a:spLocks noChangeArrowheads="1"/>
                </p:cNvSpPr>
                <p:nvPr/>
              </p:nvSpPr>
              <p:spPr bwMode="auto">
                <a:xfrm>
                  <a:off x="4648" y="1171"/>
                  <a:ext cx="245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11"/>
                <p:cNvSpPr>
                  <a:spLocks noChangeArrowheads="1"/>
                </p:cNvSpPr>
                <p:nvPr/>
              </p:nvSpPr>
              <p:spPr bwMode="auto">
                <a:xfrm>
                  <a:off x="4651" y="1129"/>
                  <a:ext cx="245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79" name="Group 84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82" name="Freeform 84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 84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80" name="Line 85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81" name="Line 85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484" name="Group 842"/>
            <p:cNvGrpSpPr>
              <a:grpSpLocks/>
            </p:cNvGrpSpPr>
            <p:nvPr/>
          </p:nvGrpSpPr>
          <p:grpSpPr bwMode="auto">
            <a:xfrm>
              <a:off x="2175559" y="3689457"/>
              <a:ext cx="2029130" cy="1197653"/>
              <a:chOff x="-149" y="2319"/>
              <a:chExt cx="1207" cy="647"/>
            </a:xfrm>
          </p:grpSpPr>
          <p:sp>
            <p:nvSpPr>
              <p:cNvPr id="485" name="Text Box 666"/>
              <p:cNvSpPr txBox="1">
                <a:spLocks noChangeArrowheads="1"/>
              </p:cNvSpPr>
              <p:nvPr/>
            </p:nvSpPr>
            <p:spPr bwMode="auto">
              <a:xfrm>
                <a:off x="327" y="2829"/>
                <a:ext cx="619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Wired link</a:t>
                </a:r>
              </a:p>
            </p:txBody>
          </p:sp>
          <p:sp>
            <p:nvSpPr>
              <p:cNvPr id="486" name="Text Box 669"/>
              <p:cNvSpPr txBox="1">
                <a:spLocks noChangeArrowheads="1"/>
              </p:cNvSpPr>
              <p:nvPr/>
            </p:nvSpPr>
            <p:spPr bwMode="auto">
              <a:xfrm>
                <a:off x="569" y="2465"/>
                <a:ext cx="489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links</a:t>
                </a:r>
              </a:p>
            </p:txBody>
          </p:sp>
          <p:grpSp>
            <p:nvGrpSpPr>
              <p:cNvPr id="487" name="Group 819"/>
              <p:cNvGrpSpPr>
                <a:grpSpLocks/>
              </p:cNvGrpSpPr>
              <p:nvPr/>
            </p:nvGrpSpPr>
            <p:grpSpPr bwMode="auto">
              <a:xfrm>
                <a:off x="385" y="2319"/>
                <a:ext cx="201" cy="280"/>
                <a:chOff x="742" y="2413"/>
                <a:chExt cx="576" cy="877"/>
              </a:xfrm>
            </p:grpSpPr>
            <p:grpSp>
              <p:nvGrpSpPr>
                <p:cNvPr id="492" name="Group 820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49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4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493" name="Picture 836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13"/>
                  <a:ext cx="57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Oval 837"/>
                <p:cNvSpPr>
                  <a:spLocks noChangeArrowheads="1"/>
                </p:cNvSpPr>
                <p:nvPr/>
              </p:nvSpPr>
              <p:spPr bwMode="auto">
                <a:xfrm>
                  <a:off x="986" y="2596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838"/>
              <p:cNvGrpSpPr>
                <a:grpSpLocks/>
              </p:cNvGrpSpPr>
              <p:nvPr/>
            </p:nvGrpSpPr>
            <p:grpSpPr bwMode="auto">
              <a:xfrm>
                <a:off x="-149" y="2348"/>
                <a:ext cx="374" cy="285"/>
                <a:chOff x="2419" y="253"/>
                <a:chExt cx="830" cy="671"/>
              </a:xfrm>
            </p:grpSpPr>
            <p:pic>
              <p:nvPicPr>
                <p:cNvPr id="490" name="Picture 839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3" y="380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1" name="Picture 84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" y="253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89" name="Line 841"/>
              <p:cNvSpPr>
                <a:spLocks noChangeShapeType="1"/>
              </p:cNvSpPr>
              <p:nvPr/>
            </p:nvSpPr>
            <p:spPr bwMode="auto">
              <a:xfrm>
                <a:off x="61" y="2890"/>
                <a:ext cx="2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10" name="Group 1201"/>
            <p:cNvGrpSpPr>
              <a:grpSpLocks/>
            </p:cNvGrpSpPr>
            <p:nvPr/>
          </p:nvGrpSpPr>
          <p:grpSpPr bwMode="auto">
            <a:xfrm>
              <a:off x="603546" y="3177925"/>
              <a:ext cx="2376010" cy="2562670"/>
              <a:chOff x="210" y="833"/>
              <a:chExt cx="947" cy="994"/>
            </a:xfrm>
          </p:grpSpPr>
          <p:sp>
            <p:nvSpPr>
              <p:cNvPr id="511" name="Text Box 667"/>
              <p:cNvSpPr txBox="1">
                <a:spLocks noChangeArrowheads="1"/>
              </p:cNvSpPr>
              <p:nvPr/>
            </p:nvSpPr>
            <p:spPr bwMode="auto">
              <a:xfrm>
                <a:off x="479" y="1667"/>
                <a:ext cx="67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smartphone</a:t>
                </a:r>
              </a:p>
            </p:txBody>
          </p:sp>
          <p:sp>
            <p:nvSpPr>
              <p:cNvPr id="512" name="Text Box 663"/>
              <p:cNvSpPr txBox="1">
                <a:spLocks noChangeArrowheads="1"/>
              </p:cNvSpPr>
              <p:nvPr/>
            </p:nvSpPr>
            <p:spPr bwMode="auto">
              <a:xfrm>
                <a:off x="487" y="872"/>
                <a:ext cx="23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>
                    <a:latin typeface="+mn-lt"/>
                  </a:rPr>
                  <a:t>PC</a:t>
                </a:r>
              </a:p>
            </p:txBody>
          </p:sp>
          <p:sp>
            <p:nvSpPr>
              <p:cNvPr id="513" name="Text Box 664"/>
              <p:cNvSpPr txBox="1">
                <a:spLocks noChangeArrowheads="1"/>
              </p:cNvSpPr>
              <p:nvPr/>
            </p:nvSpPr>
            <p:spPr bwMode="auto">
              <a:xfrm>
                <a:off x="488" y="1096"/>
                <a:ext cx="4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server</a:t>
                </a:r>
              </a:p>
            </p:txBody>
          </p:sp>
          <p:sp>
            <p:nvSpPr>
              <p:cNvPr id="514" name="Text Box 665"/>
              <p:cNvSpPr txBox="1">
                <a:spLocks noChangeArrowheads="1"/>
              </p:cNvSpPr>
              <p:nvPr/>
            </p:nvSpPr>
            <p:spPr bwMode="auto">
              <a:xfrm>
                <a:off x="493" y="1390"/>
                <a:ext cx="489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laptop</a:t>
                </a:r>
              </a:p>
            </p:txBody>
          </p:sp>
          <p:grpSp>
            <p:nvGrpSpPr>
              <p:cNvPr id="515" name="Group 805"/>
              <p:cNvGrpSpPr>
                <a:grpSpLocks/>
              </p:cNvGrpSpPr>
              <p:nvPr/>
            </p:nvGrpSpPr>
            <p:grpSpPr bwMode="auto">
              <a:xfrm flipH="1">
                <a:off x="244" y="833"/>
                <a:ext cx="261" cy="235"/>
                <a:chOff x="2839" y="3501"/>
                <a:chExt cx="755" cy="803"/>
              </a:xfrm>
            </p:grpSpPr>
            <p:pic>
              <p:nvPicPr>
                <p:cNvPr id="576" name="Picture 80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7" name="Freeform 807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516" name="Group 808"/>
              <p:cNvGrpSpPr>
                <a:grpSpLocks/>
              </p:cNvGrpSpPr>
              <p:nvPr/>
            </p:nvGrpSpPr>
            <p:grpSpPr bwMode="auto">
              <a:xfrm>
                <a:off x="273" y="1644"/>
                <a:ext cx="234" cy="173"/>
                <a:chOff x="2701" y="1743"/>
                <a:chExt cx="462" cy="478"/>
              </a:xfrm>
            </p:grpSpPr>
            <p:pic>
              <p:nvPicPr>
                <p:cNvPr id="574" name="Picture 809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8" y="1814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5" name="Picture 81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1" y="1743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7" name="Group 1088"/>
              <p:cNvGrpSpPr>
                <a:grpSpLocks/>
              </p:cNvGrpSpPr>
              <p:nvPr/>
            </p:nvGrpSpPr>
            <p:grpSpPr bwMode="auto">
              <a:xfrm>
                <a:off x="210" y="1368"/>
                <a:ext cx="301" cy="236"/>
                <a:chOff x="877" y="1008"/>
                <a:chExt cx="2747" cy="2591"/>
              </a:xfrm>
            </p:grpSpPr>
            <p:pic>
              <p:nvPicPr>
                <p:cNvPr id="551" name="Picture 1089" descr="antenna_stylized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2" name="Picture 1090" descr="laptop_keyboard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3" name="Freeform 1091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554" name="Picture 1092" descr="scree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5" name="Freeform 1093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6" name="Freeform 1094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7" name="Freeform 1095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8" name="Freeform 1096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9" name="Freeform 1097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0" name="Freeform 1098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61" name="Group 1099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568" name="Freeform 1100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69" name="Freeform 1101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0" name="Freeform 1102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1" name="Freeform 1103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2" name="Freeform 1104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" name="Freeform 1105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62" name="Freeform 1106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3" name="Freeform 1107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4" name="Freeform 1108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5" name="Freeform 1109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6" name="Freeform 1110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7" name="Freeform 1111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8" name="Group 1168"/>
              <p:cNvGrpSpPr>
                <a:grpSpLocks/>
              </p:cNvGrpSpPr>
              <p:nvPr/>
            </p:nvGrpSpPr>
            <p:grpSpPr bwMode="auto">
              <a:xfrm>
                <a:off x="340" y="1097"/>
                <a:ext cx="157" cy="256"/>
                <a:chOff x="4140" y="429"/>
                <a:chExt cx="1425" cy="2396"/>
              </a:xfrm>
            </p:grpSpPr>
            <p:sp>
              <p:nvSpPr>
                <p:cNvPr id="519" name="Freeform 1169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0" name="Rectangle 1170"/>
                <p:cNvSpPr>
                  <a:spLocks noChangeArrowheads="1"/>
                </p:cNvSpPr>
                <p:nvPr/>
              </p:nvSpPr>
              <p:spPr bwMode="auto">
                <a:xfrm>
                  <a:off x="4204" y="429"/>
                  <a:ext cx="1053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1" name="Freeform 1171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2" name="Freeform 1172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3" name="Rectangle 1173"/>
                <p:cNvSpPr>
                  <a:spLocks noChangeArrowheads="1"/>
                </p:cNvSpPr>
                <p:nvPr/>
              </p:nvSpPr>
              <p:spPr bwMode="auto">
                <a:xfrm>
                  <a:off x="4213" y="691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4" name="Group 1174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49" name="AutoShape 1175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2"/>
                    <a:ext cx="725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AutoShape 1176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90"/>
                    <a:ext cx="691" cy="9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5" name="Rectangle 1177"/>
                <p:cNvSpPr>
                  <a:spLocks noChangeArrowheads="1"/>
                </p:cNvSpPr>
                <p:nvPr/>
              </p:nvSpPr>
              <p:spPr bwMode="auto">
                <a:xfrm>
                  <a:off x="4222" y="1019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6" name="Group 1178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47" name="AutoShape 1179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AutoShape 1180"/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91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7" name="Rectangle 1181"/>
                <p:cNvSpPr>
                  <a:spLocks noChangeArrowheads="1"/>
                </p:cNvSpPr>
                <p:nvPr/>
              </p:nvSpPr>
              <p:spPr bwMode="auto">
                <a:xfrm>
                  <a:off x="4213" y="1356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182"/>
                <p:cNvSpPr>
                  <a:spLocks noChangeArrowheads="1"/>
                </p:cNvSpPr>
                <p:nvPr/>
              </p:nvSpPr>
              <p:spPr bwMode="auto">
                <a:xfrm>
                  <a:off x="4231" y="1655"/>
                  <a:ext cx="590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9" name="Group 1183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45" name="AutoShape 1184"/>
                  <p:cNvSpPr>
                    <a:spLocks noChangeArrowheads="1"/>
                  </p:cNvSpPr>
                  <p:nvPr/>
                </p:nvSpPr>
                <p:spPr bwMode="auto">
                  <a:xfrm>
                    <a:off x="619" y="2568"/>
                    <a:ext cx="724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AutoShape 1185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5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0" name="Freeform 1186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31" name="Group 1187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43" name="AutoShape 1188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9"/>
                    <a:ext cx="724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AutoShape 1189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2" name="Rectangle 1190"/>
                <p:cNvSpPr>
                  <a:spLocks noChangeArrowheads="1"/>
                </p:cNvSpPr>
                <p:nvPr/>
              </p:nvSpPr>
              <p:spPr bwMode="auto">
                <a:xfrm>
                  <a:off x="5247" y="429"/>
                  <a:ext cx="73" cy="229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1191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4" name="Freeform 1192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5" name="Oval 1193"/>
                <p:cNvSpPr>
                  <a:spLocks noChangeArrowheads="1"/>
                </p:cNvSpPr>
                <p:nvPr/>
              </p:nvSpPr>
              <p:spPr bwMode="auto">
                <a:xfrm>
                  <a:off x="5520" y="2610"/>
                  <a:ext cx="45" cy="94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6" name="Freeform 1194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7" name="AutoShape 1195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8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8" name="AutoShape 1196"/>
                <p:cNvSpPr>
                  <a:spLocks noChangeArrowheads="1"/>
                </p:cNvSpPr>
                <p:nvPr/>
              </p:nvSpPr>
              <p:spPr bwMode="auto">
                <a:xfrm>
                  <a:off x="4204" y="2713"/>
                  <a:ext cx="1071" cy="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9" name="Oval 1197"/>
                <p:cNvSpPr>
                  <a:spLocks noChangeArrowheads="1"/>
                </p:cNvSpPr>
                <p:nvPr/>
              </p:nvSpPr>
              <p:spPr bwMode="auto">
                <a:xfrm>
                  <a:off x="4312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0" name="Oval 1198"/>
                <p:cNvSpPr>
                  <a:spLocks noChangeArrowheads="1"/>
                </p:cNvSpPr>
                <p:nvPr/>
              </p:nvSpPr>
              <p:spPr bwMode="auto">
                <a:xfrm>
                  <a:off x="4485" y="2385"/>
                  <a:ext cx="163" cy="1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41" name="Oval 1199"/>
                <p:cNvSpPr>
                  <a:spLocks noChangeArrowheads="1"/>
                </p:cNvSpPr>
                <p:nvPr/>
              </p:nvSpPr>
              <p:spPr bwMode="auto">
                <a:xfrm>
                  <a:off x="4666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200"/>
                <p:cNvSpPr>
                  <a:spLocks noChangeArrowheads="1"/>
                </p:cNvSpPr>
                <p:nvPr/>
              </p:nvSpPr>
              <p:spPr bwMode="auto">
                <a:xfrm>
                  <a:off x="5066" y="1833"/>
                  <a:ext cx="82" cy="767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8" name="TextBox 577"/>
          <p:cNvSpPr txBox="1"/>
          <p:nvPr/>
        </p:nvSpPr>
        <p:spPr>
          <a:xfrm>
            <a:off x="1283404" y="2696603"/>
            <a:ext cx="224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Components</a:t>
            </a:r>
          </a:p>
        </p:txBody>
      </p:sp>
      <p:sp>
        <p:nvSpPr>
          <p:cNvPr id="47" name="Striped Right Arrow 46"/>
          <p:cNvSpPr/>
          <p:nvPr/>
        </p:nvSpPr>
        <p:spPr>
          <a:xfrm>
            <a:off x="4204689" y="4001702"/>
            <a:ext cx="1493539" cy="655450"/>
          </a:xfrm>
          <a:prstGeom prst="stripedRightArrow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Network edge &amp; Network core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Network Edge</a:t>
            </a:r>
            <a:endParaRPr lang="en-IN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/>
              <a:t>Computers and other devices are connected at the </a:t>
            </a:r>
            <a:r>
              <a:rPr lang="en-IN" sz="2200" dirty="0">
                <a:solidFill>
                  <a:srgbClr val="C00000"/>
                </a:solidFill>
              </a:rPr>
              <a:t>edge</a:t>
            </a:r>
            <a:r>
              <a:rPr lang="en-IN" sz="2200" dirty="0"/>
              <a:t> (end) of the network. </a:t>
            </a:r>
          </a:p>
          <a:p>
            <a:pPr algn="just"/>
            <a:r>
              <a:rPr lang="en-IN" sz="2200" dirty="0"/>
              <a:t>These computers are known as </a:t>
            </a:r>
            <a:r>
              <a:rPr lang="en-IN" sz="2200" dirty="0">
                <a:solidFill>
                  <a:srgbClr val="C00000"/>
                </a:solidFill>
              </a:rPr>
              <a:t>hosts</a:t>
            </a:r>
            <a:r>
              <a:rPr lang="en-IN" sz="2200" dirty="0"/>
              <a:t> or </a:t>
            </a:r>
            <a:r>
              <a:rPr lang="en-IN" sz="2200" dirty="0">
                <a:solidFill>
                  <a:srgbClr val="C00000"/>
                </a:solidFill>
              </a:rPr>
              <a:t>end systems</a:t>
            </a:r>
            <a:r>
              <a:rPr lang="en-IN" sz="2200" dirty="0"/>
              <a:t>. </a:t>
            </a:r>
            <a:r>
              <a:rPr lang="en-IN" sz="2200"/>
              <a:t>Router </a:t>
            </a:r>
            <a:r>
              <a:rPr lang="en-IN" sz="2200" dirty="0"/>
              <a:t>is known as </a:t>
            </a:r>
            <a:r>
              <a:rPr lang="en-IN" sz="2200" dirty="0">
                <a:solidFill>
                  <a:srgbClr val="00B050"/>
                </a:solidFill>
              </a:rPr>
              <a:t>edge router.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</a:p>
          <a:p>
            <a:pPr algn="just"/>
            <a:endParaRPr lang="en-IN" sz="2800" dirty="0"/>
          </a:p>
          <a:p>
            <a:pPr algn="just"/>
            <a:endParaRPr lang="en-US" sz="2800" b="1" dirty="0"/>
          </a:p>
          <a:p>
            <a:pPr algn="just">
              <a:buFont typeface="Arial" charset="0"/>
              <a:buChar char="•"/>
            </a:pPr>
            <a:endParaRPr lang="en-IN" sz="2800" dirty="0"/>
          </a:p>
          <a:p>
            <a:pPr marL="0" indent="0" algn="just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3061542" y="2209800"/>
            <a:ext cx="3559696" cy="4322414"/>
            <a:chOff x="5638800" y="2322831"/>
            <a:chExt cx="3497038" cy="4093814"/>
          </a:xfrm>
        </p:grpSpPr>
        <p:sp>
          <p:nvSpPr>
            <p:cNvPr id="5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98228" y="2322831"/>
              <a:ext cx="3437610" cy="4093814"/>
              <a:chOff x="5698228" y="2322831"/>
              <a:chExt cx="3437610" cy="4093814"/>
            </a:xfrm>
          </p:grpSpPr>
          <p:sp>
            <p:nvSpPr>
              <p:cNvPr id="7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359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10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9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0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9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357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8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0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55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6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1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53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4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2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51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2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43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4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49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0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4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4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7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8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5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6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6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3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6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0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7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2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1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2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9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0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8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1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0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3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4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1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2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0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0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2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5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6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3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4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0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7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8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5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6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2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29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6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9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0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97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8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3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28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8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1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9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0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4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27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83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84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1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2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5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26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2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75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76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73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4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6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26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64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67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8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65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7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5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59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0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57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8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51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2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49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0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31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34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5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7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8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9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0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1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2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4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5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6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7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32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173162" cy="274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62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01983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63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19750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64" name="Text Box 580"/>
              <p:cNvSpPr txBox="1">
                <a:spLocks noChangeArrowheads="1"/>
              </p:cNvSpPr>
              <p:nvPr/>
            </p:nvSpPr>
            <p:spPr bwMode="auto">
              <a:xfrm>
                <a:off x="6693122" y="3581400"/>
                <a:ext cx="907941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65" name="Text Box 580"/>
              <p:cNvSpPr txBox="1">
                <a:spLocks noChangeArrowheads="1"/>
              </p:cNvSpPr>
              <p:nvPr/>
            </p:nvSpPr>
            <p:spPr bwMode="auto">
              <a:xfrm>
                <a:off x="5857941" y="5930358"/>
                <a:ext cx="1233351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66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199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4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29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5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27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7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9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25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0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11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23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2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5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7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1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167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8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2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97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4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95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7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93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8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9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1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2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3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5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9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44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7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1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2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4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61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5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8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9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0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69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21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24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5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6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7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1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8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9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1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2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2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3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4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6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0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98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9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0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01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3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5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8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15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20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9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0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1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2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3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4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1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96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72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73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76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9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0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1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83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90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1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2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3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4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5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5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6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7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8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9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cxnSp>
        <p:nvCxnSpPr>
          <p:cNvPr id="363" name="Straight Arrow Connector 362"/>
          <p:cNvCxnSpPr/>
          <p:nvPr/>
        </p:nvCxnSpPr>
        <p:spPr>
          <a:xfrm flipV="1">
            <a:off x="2701283" y="3035473"/>
            <a:ext cx="494434" cy="3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V="1">
            <a:off x="2876735" y="3898452"/>
            <a:ext cx="505898" cy="249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/>
          <p:nvPr/>
        </p:nvCxnSpPr>
        <p:spPr>
          <a:xfrm flipV="1">
            <a:off x="2888468" y="5426940"/>
            <a:ext cx="555334" cy="146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/>
          <p:nvPr/>
        </p:nvCxnSpPr>
        <p:spPr>
          <a:xfrm flipH="1" flipV="1">
            <a:off x="5605677" y="5572016"/>
            <a:ext cx="1046697" cy="98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 flipH="1" flipV="1">
            <a:off x="5414744" y="4243511"/>
            <a:ext cx="1046697" cy="98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/>
          <p:nvPr/>
        </p:nvCxnSpPr>
        <p:spPr>
          <a:xfrm flipH="1" flipV="1">
            <a:off x="5297891" y="3141411"/>
            <a:ext cx="1062403" cy="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5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to Peer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000" dirty="0"/>
              <a:t>Computers are connected </a:t>
            </a:r>
            <a:r>
              <a:rPr lang="en-IN" sz="3000" dirty="0">
                <a:solidFill>
                  <a:srgbClr val="C00000"/>
                </a:solidFill>
              </a:rPr>
              <a:t>together</a:t>
            </a:r>
            <a:r>
              <a:rPr lang="en-IN" sz="3000" dirty="0"/>
              <a:t> so that users can share resources and information.</a:t>
            </a:r>
            <a:endParaRPr lang="en-US" sz="3000" dirty="0"/>
          </a:p>
          <a:p>
            <a:pPr algn="just"/>
            <a:endParaRPr lang="en-IN" sz="3000" dirty="0"/>
          </a:p>
          <a:p>
            <a:pPr algn="just"/>
            <a:endParaRPr lang="en-IN" sz="3000" dirty="0"/>
          </a:p>
          <a:p>
            <a:pPr algn="just"/>
            <a:r>
              <a:rPr lang="en-IN" sz="3000" dirty="0"/>
              <a:t>There is </a:t>
            </a:r>
            <a:r>
              <a:rPr lang="en-IN" sz="3000" dirty="0">
                <a:solidFill>
                  <a:srgbClr val="C00000"/>
                </a:solidFill>
              </a:rPr>
              <a:t>no central server </a:t>
            </a:r>
            <a:r>
              <a:rPr lang="en-IN" sz="3000" dirty="0"/>
              <a:t>for authenticating users, each of them works as both client and server. </a:t>
            </a:r>
          </a:p>
          <a:p>
            <a:pPr algn="just"/>
            <a:r>
              <a:rPr lang="en-IN" sz="3000" dirty="0"/>
              <a:t>e.g. Bit Torrent</a:t>
            </a:r>
            <a:endParaRPr lang="en-US" sz="3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962400" y="4146030"/>
            <a:ext cx="2286000" cy="2286000"/>
            <a:chOff x="2895600" y="3429000"/>
            <a:chExt cx="3352800" cy="3048000"/>
          </a:xfrm>
        </p:grpSpPr>
        <p:pic>
          <p:nvPicPr>
            <p:cNvPr id="8" name="Picture 7" descr="http://blog.gogrid.com/wp-content/uploads/2009/05/image.png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95600" y="3429000"/>
              <a:ext cx="33528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334000" y="3886200"/>
              <a:ext cx="914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6250" y="2096031"/>
            <a:ext cx="4178300" cy="104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625" y="5029200"/>
            <a:ext cx="75565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Client – Server Network</a:t>
            </a:r>
            <a:endParaRPr lang="en-US" b="1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olidFill>
                  <a:srgbClr val="C00000"/>
                </a:solidFill>
              </a:rPr>
              <a:t>Client</a:t>
            </a:r>
            <a:r>
              <a:rPr lang="en-IN" dirty="0"/>
              <a:t>: Request servers for a task.</a:t>
            </a:r>
          </a:p>
          <a:p>
            <a:pPr lvl="1" algn="just"/>
            <a:r>
              <a:rPr lang="en-IN" dirty="0"/>
              <a:t>Generally called desktop PCs or workstations.</a:t>
            </a:r>
          </a:p>
          <a:p>
            <a:pPr algn="just"/>
            <a:r>
              <a:rPr lang="en-IN" dirty="0">
                <a:solidFill>
                  <a:srgbClr val="C00000"/>
                </a:solidFill>
              </a:rPr>
              <a:t>Server</a:t>
            </a:r>
            <a:r>
              <a:rPr lang="en-IN" dirty="0"/>
              <a:t>: Receive requests from the clients. Process and response them.</a:t>
            </a:r>
          </a:p>
          <a:p>
            <a:pPr lvl="1" algn="just"/>
            <a:r>
              <a:rPr lang="en-IN" dirty="0"/>
              <a:t>e.g. Web Server, Email Server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3429000"/>
            <a:ext cx="4540795" cy="27244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2400" y="386747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31127" y="454185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20836" y="577247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43600" y="523907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43600" y="52041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43600" y="523907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51 0.0169 0.01701 0.0338 0.03021 0.04236 C 0.0434 0.0507 0.06424 0.04445 0.07865 0.05047 C 0.09306 0.05649 0.10799 0.07061 0.11649 0.07871 C 0.12517 0.08681 0.12691 0.09121 0.13021 0.09885 C 0.13351 0.10672 0.1349 0.10973 0.13628 0.12524 C 0.1375 0.14074 0.13038 0.17871 0.13767 0.1919 C 0.14514 0.2051 0.16545 0.20186 0.18021 0.20394 C 0.19479 0.20602 0.21753 0.20324 0.22569 0.20394 " pathEditMode="relative" ptsTypes="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83 -0.00255 0.04184 -0.00509 0.05295 0.00393 C 0.06406 0.01296 0.05625 0.04606 0.06649 0.0544 C 0.07691 0.06296 0.09982 0.05185 0.1151 0.0544 C 0.1302 0.05717 0.14531 0.07037 0.15746 0.0706 C 0.16961 0.07083 0.17482 0.06111 0.18767 0.05648 C 0.20069 0.05185 0.22534 0.03264 0.23472 0.04236 C 0.24409 0.05208 0.22968 0.10324 0.24375 0.11504 C 0.25798 0.12685 0.31961 0.11296 0.31961 0.11296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56 -0.0169 0.00312 -0.0338 0.0059 -0.04653 C 0.00868 -0.05949 0.0118 -0.06713 0.01649 -0.07685 C 0.02135 -0.08681 0.02465 -0.10255 0.03472 -0.10533 C 0.04479 -0.10787 0.06527 -0.09097 0.07725 -0.09306 C 0.08906 -0.09514 0.09652 -0.11065 0.1059 -0.11736 C 0.11527 -0.12408 0.12517 -0.13079 0.13316 -0.13357 C 0.14132 -0.13634 0.15086 -0.14329 0.15451 -0.13357 C 0.15798 -0.12384 0.15121 -0.08681 0.15451 -0.075 C 0.15764 -0.0632 0.16128 -0.0632 0.17413 -0.06273 C 0.18698 -0.0625 0.23177 -0.07292 0.23177 -0.07292 " pathEditMode="relative" ptsTypes="AAAAAAAAA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31 0.00625 -0.03263 0.0125 -0.04392 0.01227 C -0.05538 0.0118 -0.06371 0.01088 -0.06822 -0.00185 C -0.07274 -0.01482 -0.05833 -0.06181 -0.07118 -0.06459 C -0.0842 -0.06736 -0.12725 -0.02315 -0.14548 -0.01806 C -0.16371 -0.01297 -0.16944 -0.03935 -0.18038 -0.03426 C -0.19114 -0.02917 -0.20451 -0.00301 -0.21059 0.01227 C -0.21666 0.02731 -0.2151 0.04514 -0.21666 0.05671 C -0.21822 0.06805 -0.21996 0.07777 -0.21961 0.08102 " pathEditMode="relative" ptsTypes="AAAAAAA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C -0.0302 0.00533 -0.06041 0.01065 -0.07378 0.00232 C -0.08732 -0.00625 -0.06979 -0.04699 -0.08038 -0.05023 C -0.09114 -0.05347 -0.12083 -0.02106 -0.13784 -0.01736 C -0.15468 -0.01389 -0.18211 -0.02847 -0.18211 -0.02847 C -0.19895 -0.03287 -0.22743 -0.03171 -0.23941 -0.04375 C -0.25138 -0.05578 -0.24218 -0.09143 -0.25416 -0.10046 C -0.26614 -0.10972 -0.3026 -0.09791 -0.31145 -0.09838 " pathEditMode="relative" ptsTypes="AAAAAA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0.00394 C -0.02604 0.01158 -0.06076 0.01922 -0.07882 0.00625 C -0.0967 -0.00625 -0.09236 -0.04745 -0.09913 -0.07199 C -0.10573 -0.09652 -0.10347 -0.12638 -0.11944 -0.14074 C -0.13524 -0.15509 -0.17482 -0.15231 -0.19479 -0.1574 C -0.21493 -0.16273 -0.22847 -0.16273 -0.23975 -0.17175 C -0.25087 -0.18078 -0.26059 -0.18333 -0.2618 -0.2118 " pathEditMode="relative" rAng="0" ptsTypes="AAAAA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7" grpId="0" animBg="1"/>
      <p:bldP spid="7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The Network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sz="2800" dirty="0"/>
              <a:t>Defines the connection of different network segments together and process to transmit data packets across the network.</a:t>
            </a:r>
          </a:p>
          <a:p>
            <a:pPr lvl="0" algn="just"/>
            <a:r>
              <a:rPr lang="en-IN" sz="2800" dirty="0"/>
              <a:t>It is implemented through the use of </a:t>
            </a:r>
            <a:r>
              <a:rPr lang="en-IN" sz="2800" dirty="0">
                <a:solidFill>
                  <a:srgbClr val="C00000"/>
                </a:solidFill>
              </a:rPr>
              <a:t>switching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800" dirty="0">
                <a:solidFill>
                  <a:srgbClr val="C00000"/>
                </a:solidFill>
              </a:rPr>
              <a:t>techniques</a:t>
            </a:r>
            <a:r>
              <a:rPr lang="en-IN" sz="28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09600" y="2713944"/>
            <a:ext cx="8015424" cy="3229655"/>
          </a:xfrm>
          <a:prstGeom prst="rect">
            <a:avLst/>
          </a:prstGeom>
        </p:spPr>
      </p:sp>
      <p:sp>
        <p:nvSpPr>
          <p:cNvPr id="6" name="Text Box 13326"/>
          <p:cNvSpPr txBox="1"/>
          <p:nvPr/>
        </p:nvSpPr>
        <p:spPr>
          <a:xfrm>
            <a:off x="3698878" y="3505200"/>
            <a:ext cx="1669880" cy="748596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Switched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</a:p>
        </p:txBody>
      </p:sp>
      <p:sp>
        <p:nvSpPr>
          <p:cNvPr id="7" name="Text Box 13326"/>
          <p:cNvSpPr txBox="1"/>
          <p:nvPr/>
        </p:nvSpPr>
        <p:spPr>
          <a:xfrm>
            <a:off x="5959463" y="4656588"/>
            <a:ext cx="2339817" cy="829811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Packet-Switched</a:t>
            </a:r>
            <a:endParaRPr lang="en-IN" sz="2000" dirty="0">
              <a:effectLst/>
              <a:ea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  <a:endParaRPr lang="en-IN" sz="2000" dirty="0">
              <a:effectLst/>
              <a:ea typeface="Times New Roman"/>
            </a:endParaRPr>
          </a:p>
        </p:txBody>
      </p:sp>
      <p:sp>
        <p:nvSpPr>
          <p:cNvPr id="8" name="Text Box 13326"/>
          <p:cNvSpPr txBox="1"/>
          <p:nvPr/>
        </p:nvSpPr>
        <p:spPr>
          <a:xfrm>
            <a:off x="1025646" y="4661113"/>
            <a:ext cx="2019196" cy="825286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Circuit-Switched</a:t>
            </a:r>
            <a:endParaRPr lang="en-IN" sz="2000" dirty="0">
              <a:effectLst/>
              <a:ea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  <a:endParaRPr lang="en-IN" sz="2000" dirty="0">
              <a:effectLst/>
              <a:ea typeface="Times New Roman"/>
            </a:endParaRPr>
          </a:p>
        </p:txBody>
      </p:sp>
      <p:cxnSp>
        <p:nvCxnSpPr>
          <p:cNvPr id="23" name="Elbow Connector 22"/>
          <p:cNvCxnSpPr>
            <a:stCxn id="6" idx="2"/>
            <a:endCxn id="7" idx="0"/>
          </p:cNvCxnSpPr>
          <p:nvPr/>
        </p:nvCxnSpPr>
        <p:spPr>
          <a:xfrm rot="16200000" flipH="1">
            <a:off x="5630199" y="3157415"/>
            <a:ext cx="402792" cy="259555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8" idx="0"/>
          </p:cNvCxnSpPr>
          <p:nvPr/>
        </p:nvCxnSpPr>
        <p:spPr>
          <a:xfrm rot="5400000">
            <a:off x="3080873" y="3208167"/>
            <a:ext cx="407317" cy="249857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 Switched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</a:t>
            </a:r>
            <a:r>
              <a:rPr lang="en-US" sz="2200" dirty="0">
                <a:solidFill>
                  <a:srgbClr val="C00000"/>
                </a:solidFill>
              </a:rPr>
              <a:t>dedicated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channel has to be established before the call is made between users. </a:t>
            </a:r>
          </a:p>
          <a:p>
            <a:pPr algn="just"/>
            <a:r>
              <a:rPr lang="en-US" sz="2200" dirty="0"/>
              <a:t>The channel is </a:t>
            </a:r>
            <a:r>
              <a:rPr lang="en-US" sz="2200" dirty="0">
                <a:solidFill>
                  <a:srgbClr val="C00000"/>
                </a:solidFill>
              </a:rPr>
              <a:t>reserved</a:t>
            </a:r>
            <a:r>
              <a:rPr lang="en-US" sz="2200" dirty="0"/>
              <a:t> between the users till the </a:t>
            </a:r>
            <a:r>
              <a:rPr lang="en-US" sz="2200" dirty="0">
                <a:solidFill>
                  <a:srgbClr val="C00000"/>
                </a:solidFill>
              </a:rPr>
              <a:t>connection is active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/>
              <a:t>For half duplex(one way) communication, one channel is allocated and for full duplex(two way) communication, two channels are allocated. </a:t>
            </a:r>
          </a:p>
          <a:p>
            <a:pPr algn="just"/>
            <a:r>
              <a:rPr lang="en-US" sz="2200" dirty="0"/>
              <a:t>It is mainly used for </a:t>
            </a:r>
            <a:r>
              <a:rPr lang="en-US" sz="2200" dirty="0">
                <a:solidFill>
                  <a:srgbClr val="C00000"/>
                </a:solidFill>
              </a:rPr>
              <a:t>voice communication </a:t>
            </a:r>
            <a:r>
              <a:rPr lang="en-US" sz="2200" dirty="0"/>
              <a:t>requiring </a:t>
            </a:r>
            <a:r>
              <a:rPr lang="en-US" sz="2200" dirty="0">
                <a:solidFill>
                  <a:srgbClr val="C00000"/>
                </a:solidFill>
              </a:rPr>
              <a:t>real time </a:t>
            </a:r>
            <a:r>
              <a:rPr lang="en-US" sz="2200" dirty="0"/>
              <a:t>services without delay.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4038600"/>
            <a:ext cx="4572000" cy="2097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F520775-A082-BE4E-95D5-0D4FC3EF0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4038601"/>
            <a:ext cx="1143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Switched Network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via circuit switching involves three phases: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Circuit Establishment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Data Transfer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Circuit Disconnect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28795" y="3276599"/>
            <a:ext cx="5266999" cy="26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2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51" y="5334384"/>
            <a:ext cx="1091373" cy="109137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65513" y="2497647"/>
            <a:ext cx="4412974" cy="2895600"/>
            <a:chOff x="4769126" y="3048000"/>
            <a:chExt cx="4184374" cy="26696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9126" y="3217862"/>
              <a:ext cx="4184374" cy="2499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24800" y="3048000"/>
              <a:ext cx="10287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What is Computer Network?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Computer Network is a system in which multiple computers are </a:t>
            </a:r>
            <a:r>
              <a:rPr lang="en-IN" dirty="0">
                <a:solidFill>
                  <a:srgbClr val="C00000"/>
                </a:solidFill>
              </a:rPr>
              <a:t>connected</a:t>
            </a:r>
            <a:r>
              <a:rPr lang="en-IN" dirty="0"/>
              <a:t> to each other to </a:t>
            </a:r>
            <a:r>
              <a:rPr lang="en-IN" dirty="0">
                <a:solidFill>
                  <a:srgbClr val="C00000"/>
                </a:solidFill>
              </a:rPr>
              <a:t>share information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resources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41474" y="2755900"/>
            <a:ext cx="0" cy="1088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36824" y="2400339"/>
            <a:ext cx="105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0673" y="5485781"/>
            <a:ext cx="81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93576" y="5181601"/>
            <a:ext cx="1488024" cy="364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62796" y="5018640"/>
            <a:ext cx="301151" cy="45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36384" y="2755900"/>
            <a:ext cx="2246753" cy="898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38717" y="2755900"/>
            <a:ext cx="2344420" cy="2079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33357" y="2261839"/>
            <a:ext cx="106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Network </a:t>
            </a:r>
          </a:p>
          <a:p>
            <a:r>
              <a:rPr lang="en-US" b="1" dirty="0">
                <a:solidFill>
                  <a:schemeClr val="tx2"/>
                </a:solidFill>
              </a:rPr>
              <a:t>Devices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66800" y="3901400"/>
            <a:ext cx="1613297" cy="59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66800" y="4495800"/>
            <a:ext cx="1313953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021" y="4446508"/>
            <a:ext cx="122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38214" y="2130221"/>
            <a:ext cx="651730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3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</a:t>
            </a:r>
            <a:r>
              <a:rPr lang="en-US" dirty="0">
                <a:solidFill>
                  <a:srgbClr val="C00000"/>
                </a:solidFill>
              </a:rPr>
              <a:t>not required </a:t>
            </a:r>
            <a:r>
              <a:rPr lang="en-US" dirty="0"/>
              <a:t>to establish the connection initially. </a:t>
            </a:r>
          </a:p>
          <a:p>
            <a:pPr algn="just"/>
            <a:r>
              <a:rPr lang="en-US" dirty="0"/>
              <a:t>The connection/channel is available to use by users. But when </a:t>
            </a:r>
            <a:r>
              <a:rPr lang="en-US" dirty="0">
                <a:solidFill>
                  <a:srgbClr val="C00000"/>
                </a:solidFill>
              </a:rPr>
              <a:t>traffic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number of users </a:t>
            </a:r>
            <a:r>
              <a:rPr lang="en-US" dirty="0"/>
              <a:t>increases then it will lead to </a:t>
            </a:r>
            <a:r>
              <a:rPr lang="en-US" dirty="0">
                <a:solidFill>
                  <a:srgbClr val="C00000"/>
                </a:solidFill>
              </a:rPr>
              <a:t>congestion</a:t>
            </a:r>
            <a:r>
              <a:rPr lang="en-US" dirty="0"/>
              <a:t> in the network. </a:t>
            </a:r>
          </a:p>
          <a:p>
            <a:pPr algn="just"/>
            <a:r>
              <a:rPr lang="en-US" dirty="0"/>
              <a:t>Packet switched networks are mainly used for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voice</a:t>
            </a:r>
            <a:r>
              <a:rPr lang="en-US" dirty="0"/>
              <a:t> applications requiring </a:t>
            </a:r>
            <a:r>
              <a:rPr lang="en-US" dirty="0">
                <a:solidFill>
                  <a:srgbClr val="C00000"/>
                </a:solidFill>
              </a:rPr>
              <a:t>non-real time </a:t>
            </a:r>
            <a:r>
              <a:rPr lang="en-US" dirty="0"/>
              <a:t>scenarios.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227" y="3818724"/>
            <a:ext cx="6577545" cy="25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99170"/>
              </p:ext>
            </p:extLst>
          </p:nvPr>
        </p:nvGraphicFramePr>
        <p:xfrm>
          <a:off x="190500" y="990600"/>
          <a:ext cx="8801100" cy="518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b="0" dirty="0"/>
                        <a:t>Circuit 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b="0" dirty="0"/>
                        <a:t>Packet Switching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69843"/>
              </p:ext>
            </p:extLst>
          </p:nvPr>
        </p:nvGraphicFramePr>
        <p:xfrm>
          <a:off x="190500" y="150876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Dedicated</a:t>
                      </a:r>
                      <a:r>
                        <a:rPr lang="en-US" sz="2400" b="0" baseline="0" dirty="0"/>
                        <a:t> </a:t>
                      </a:r>
                      <a:r>
                        <a:rPr lang="en-US" sz="2400" b="0" dirty="0"/>
                        <a:t>path between source and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No dedicated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0037"/>
              </p:ext>
            </p:extLst>
          </p:nvPr>
        </p:nvGraphicFramePr>
        <p:xfrm>
          <a:off x="190500" y="2331720"/>
          <a:ext cx="8801100" cy="548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All packets use same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Packets travel independently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14689"/>
              </p:ext>
            </p:extLst>
          </p:nvPr>
        </p:nvGraphicFramePr>
        <p:xfrm>
          <a:off x="190500" y="288036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Reserve the entire bandwidth in advance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Does not reserve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36323"/>
              </p:ext>
            </p:extLst>
          </p:nvPr>
        </p:nvGraphicFramePr>
        <p:xfrm>
          <a:off x="190500" y="3703320"/>
          <a:ext cx="8801100" cy="457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Bandwidth wastage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No bandwidth wastage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69291"/>
              </p:ext>
            </p:extLst>
          </p:nvPr>
        </p:nvGraphicFramePr>
        <p:xfrm>
          <a:off x="190500" y="416052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No store and forward</a:t>
                      </a:r>
                      <a:r>
                        <a:rPr lang="en-US" sz="2400" b="0" baseline="0" dirty="0"/>
                        <a:t> transmission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/>
                        <a:t>Supports store and forward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0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Switching Network</a:t>
            </a:r>
            <a:endParaRPr lang="en-IN" dirty="0">
              <a:latin typeface="+mj-lt"/>
            </a:endParaRPr>
          </a:p>
        </p:txBody>
      </p:sp>
      <p:pic>
        <p:nvPicPr>
          <p:cNvPr id="4" name="Circuit Switching and Packet Swi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990600"/>
            <a:ext cx="7112000" cy="5334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Transmission media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0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Transmission Media</a:t>
            </a:r>
            <a:endParaRPr lang="en-IN" sz="4000" dirty="0">
              <a:latin typeface="+mj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87363" y="296863"/>
            <a:ext cx="77724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02106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IN" sz="2400" dirty="0"/>
              <a:t>A transmission media can be defined as any medium that can </a:t>
            </a:r>
            <a:r>
              <a:rPr lang="en-IN" sz="2400" dirty="0">
                <a:solidFill>
                  <a:srgbClr val="C00000"/>
                </a:solidFill>
              </a:rPr>
              <a:t>carry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rgbClr val="C00000"/>
                </a:solidFill>
              </a:rPr>
              <a:t>information</a:t>
            </a:r>
            <a:r>
              <a:rPr lang="en-IN" sz="2400" dirty="0"/>
              <a:t> from a </a:t>
            </a:r>
            <a:r>
              <a:rPr lang="en-IN" sz="2400" dirty="0">
                <a:solidFill>
                  <a:srgbClr val="C00000"/>
                </a:solidFill>
              </a:rPr>
              <a:t>source to a destination</a:t>
            </a:r>
            <a:r>
              <a:rPr lang="en-IN" sz="2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923422"/>
            <a:ext cx="8610600" cy="3096168"/>
          </a:xfrm>
          <a:prstGeom prst="rect">
            <a:avLst/>
          </a:prstGeom>
          <a:noFill/>
          <a:ln w="3175"/>
        </p:spPr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45400" y="2499956"/>
            <a:ext cx="2005237" cy="6331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Transmission Media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24997" y="3604230"/>
            <a:ext cx="1508094" cy="6331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Guided Media (Wired)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613269" y="3633346"/>
            <a:ext cx="1995036" cy="63385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Unguided Media (Wireless)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80130" y="4724976"/>
            <a:ext cx="1357192" cy="6852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Twisted-Pair Cable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955668" y="4723152"/>
            <a:ext cx="1042427" cy="6870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Coaxial Cable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092678" y="4724976"/>
            <a:ext cx="1215548" cy="6852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Fiber Optic Cable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698868" y="4724976"/>
            <a:ext cx="1066497" cy="6852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Radio Wave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897586" y="4723153"/>
            <a:ext cx="1448844" cy="6870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Microwave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481436" y="4724976"/>
            <a:ext cx="1205364" cy="6852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solidFill>
                  <a:schemeClr val="tx1"/>
                </a:solidFill>
                <a:effectLst/>
                <a:latin typeface="Calibri"/>
                <a:ea typeface="Times New Roman"/>
                <a:cs typeface="Times New Roman"/>
              </a:rPr>
              <a:t>Infrared Wave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989568" y="4475849"/>
            <a:ext cx="0" cy="2523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70511" y="4470843"/>
            <a:ext cx="0" cy="2523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15792" y="4470843"/>
            <a:ext cx="0" cy="2523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8" idx="2"/>
            <a:endCxn id="31" idx="0"/>
          </p:cNvCxnSpPr>
          <p:nvPr/>
        </p:nvCxnSpPr>
        <p:spPr>
          <a:xfrm flipH="1">
            <a:off x="2476882" y="4237381"/>
            <a:ext cx="2162" cy="48577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77470" y="4470833"/>
            <a:ext cx="0" cy="25232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1120" y="4470843"/>
            <a:ext cx="254467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70267" y="3133107"/>
            <a:ext cx="1" cy="3399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70511" y="4471546"/>
            <a:ext cx="271905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8" idx="0"/>
          </p:cNvCxnSpPr>
          <p:nvPr/>
        </p:nvCxnSpPr>
        <p:spPr>
          <a:xfrm rot="10800000" flipV="1">
            <a:off x="2479045" y="3473040"/>
            <a:ext cx="1992741" cy="13118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29" idx="0"/>
          </p:cNvCxnSpPr>
          <p:nvPr/>
        </p:nvCxnSpPr>
        <p:spPr>
          <a:xfrm>
            <a:off x="4470267" y="3473040"/>
            <a:ext cx="2140520" cy="160306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2"/>
          </p:cNvCxnSpPr>
          <p:nvPr/>
        </p:nvCxnSpPr>
        <p:spPr>
          <a:xfrm>
            <a:off x="6610787" y="4267200"/>
            <a:ext cx="0" cy="4559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Media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/>
              <a:t>Guided media are those that provide a wired - channel from one device to another.</a:t>
            </a:r>
            <a:endParaRPr lang="en-US" dirty="0"/>
          </a:p>
          <a:p>
            <a:pPr lvl="0" algn="just"/>
            <a:r>
              <a:rPr lang="en-IN" dirty="0"/>
              <a:t>Three Guided media commonly used for data transmission are: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b="1" dirty="0">
              <a:solidFill>
                <a:srgbClr val="1F497D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2000" dirty="0">
              <a:latin typeface="Arial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Image result for fiber optic cab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1783" y="3281678"/>
            <a:ext cx="2312894" cy="17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3376">
            <a:off x="3383280" y="3676737"/>
            <a:ext cx="2519385" cy="14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wisted pair cabl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58131">
            <a:off x="504935" y="3533812"/>
            <a:ext cx="2711527" cy="15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3544" y="2777067"/>
            <a:ext cx="21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F497D"/>
                </a:solidFill>
              </a:rPr>
              <a:t>Twisted Pair Cable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83561" y="2771744"/>
            <a:ext cx="191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F497D"/>
                </a:solidFill>
              </a:rPr>
              <a:t>Coaxial Cable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51430" y="277174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F497D"/>
                </a:solidFill>
              </a:rPr>
              <a:t>Fiber Optic Cable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1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Twisted Pair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Separately insulated</a:t>
            </a:r>
          </a:p>
          <a:p>
            <a:r>
              <a:rPr lang="en-US" dirty="0"/>
              <a:t>Twisted together</a:t>
            </a:r>
          </a:p>
          <a:p>
            <a:pPr algn="just"/>
            <a:r>
              <a:rPr lang="en-US" dirty="0"/>
              <a:t>It is widely used in different kinds of data and voice infrastructure.</a:t>
            </a:r>
          </a:p>
          <a:p>
            <a:pPr algn="just"/>
            <a:r>
              <a:rPr lang="en-US" dirty="0"/>
              <a:t>The use of two wires twisted together helps to reduce crosstalk and electromagnetic induction.</a:t>
            </a:r>
          </a:p>
          <a:p>
            <a:r>
              <a:rPr lang="en-US" dirty="0"/>
              <a:t>Two types of twisted pair cable: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1143000"/>
            <a:ext cx="4953000" cy="69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STP(Shielded Twisted Pair)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45830">
            <a:off x="5446370" y="4735865"/>
            <a:ext cx="2947359" cy="16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TP(Unshielded Twisted Pair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98595">
            <a:off x="796591" y="4984559"/>
            <a:ext cx="2676037" cy="11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8709" y="389184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F497D"/>
                </a:solidFill>
              </a:rPr>
              <a:t>UTP </a:t>
            </a:r>
          </a:p>
          <a:p>
            <a:r>
              <a:rPr lang="en-US" sz="2000" b="1" dirty="0">
                <a:solidFill>
                  <a:srgbClr val="1F497D"/>
                </a:solidFill>
              </a:rPr>
              <a:t>(Unshielded Twisted Pair)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4149" y="3885533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F497D"/>
                </a:solidFill>
              </a:rPr>
              <a:t>STP</a:t>
            </a:r>
          </a:p>
          <a:p>
            <a:pPr algn="ctr"/>
            <a:r>
              <a:rPr lang="en-US" sz="2000" b="1" dirty="0">
                <a:solidFill>
                  <a:srgbClr val="1F497D"/>
                </a:solidFill>
              </a:rPr>
              <a:t>(Shielded Twisted Pair) </a:t>
            </a:r>
          </a:p>
        </p:txBody>
      </p:sp>
    </p:spTree>
    <p:extLst>
      <p:ext uri="{BB962C8B-B14F-4D97-AF65-F5344CB8AC3E}">
        <p14:creationId xmlns:p14="http://schemas.microsoft.com/office/powerpoint/2010/main" val="13627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Twisted Pair Cable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Cont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</a:rPr>
              <a:t>UTP(Unshielded Twisted Pair)</a:t>
            </a:r>
          </a:p>
          <a:p>
            <a:pPr lvl="1"/>
            <a:r>
              <a:rPr lang="en-US" sz="2400" dirty="0"/>
              <a:t>Ordinary telephone wires</a:t>
            </a:r>
          </a:p>
          <a:p>
            <a:pPr lvl="1"/>
            <a:r>
              <a:rPr lang="en-US" sz="2400" dirty="0"/>
              <a:t>Less expensive</a:t>
            </a:r>
          </a:p>
          <a:p>
            <a:pPr lvl="1"/>
            <a:r>
              <a:rPr lang="en-US" sz="2400" dirty="0"/>
              <a:t>Weak immunity against noise &amp; interferences</a:t>
            </a:r>
          </a:p>
          <a:p>
            <a:pPr lvl="1"/>
            <a:r>
              <a:rPr lang="en-US" sz="2400" dirty="0"/>
              <a:t>Most used in two categories: Cat-3 &amp; Cat-5</a:t>
            </a:r>
          </a:p>
          <a:p>
            <a:pPr lvl="1"/>
            <a:r>
              <a:rPr lang="en-US" sz="2400" dirty="0"/>
              <a:t>Used in laboratory</a:t>
            </a:r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rgbClr val="C00000"/>
                </a:solidFill>
              </a:rPr>
              <a:t>STP(Shielded Twisted Pair) </a:t>
            </a:r>
          </a:p>
          <a:p>
            <a:pPr lvl="1"/>
            <a:r>
              <a:rPr lang="en-US" sz="2400" dirty="0"/>
              <a:t>An extra metallic shield on each pair</a:t>
            </a:r>
          </a:p>
          <a:p>
            <a:pPr lvl="1"/>
            <a:r>
              <a:rPr lang="en-US" sz="2400" dirty="0"/>
              <a:t>Relatively more expensive</a:t>
            </a:r>
          </a:p>
          <a:p>
            <a:pPr lvl="1"/>
            <a:r>
              <a:rPr lang="en-US" sz="2400" dirty="0"/>
              <a:t>Better performance than UTP</a:t>
            </a:r>
          </a:p>
          <a:p>
            <a:pPr lvl="1"/>
            <a:r>
              <a:rPr lang="en-US" sz="2400" dirty="0"/>
              <a:t>Used in exterior network(outside of building).</a:t>
            </a:r>
          </a:p>
          <a:p>
            <a:pPr lvl="2"/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6705600" y="1014569"/>
            <a:ext cx="2247900" cy="183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8009" r="-11429"/>
          <a:stretch/>
        </p:blipFill>
        <p:spPr bwMode="auto">
          <a:xfrm>
            <a:off x="5852614" y="3429001"/>
            <a:ext cx="2743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5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Coaxial Cable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r>
              <a:rPr lang="en-US"/>
              <a:t>Outer </a:t>
            </a:r>
            <a:r>
              <a:rPr lang="en-US" dirty="0"/>
              <a:t>conductor is braided shield</a:t>
            </a:r>
          </a:p>
          <a:p>
            <a:r>
              <a:rPr lang="en-US" dirty="0"/>
              <a:t>Inner conductor is solid metal</a:t>
            </a:r>
          </a:p>
          <a:p>
            <a:r>
              <a:rPr lang="en-US" dirty="0"/>
              <a:t>Separated by insulating material, and whole cover by plastic cover</a:t>
            </a:r>
          </a:p>
          <a:p>
            <a:r>
              <a:rPr lang="en-US" dirty="0"/>
              <a:t>Used in television, long distance telephone transmission</a:t>
            </a:r>
          </a:p>
          <a:p>
            <a:pPr lvl="0"/>
            <a:r>
              <a:rPr lang="en-US" dirty="0"/>
              <a:t>High </a:t>
            </a:r>
            <a:r>
              <a:rPr lang="en-IN" dirty="0"/>
              <a:t>bandwidth and excellent noise immunity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6629400" y="1752600"/>
            <a:ext cx="5702300" cy="2476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780" y="1295400"/>
            <a:ext cx="52578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4572000" y="3186839"/>
            <a:ext cx="2492645" cy="610084"/>
          </a:xfrm>
          <a:prstGeom prst="wedgeEllipseCallout">
            <a:avLst>
              <a:gd name="adj1" fmla="val -22751"/>
              <a:gd name="adj2" fmla="val -1734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Outer conductor (shield)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4267200" y="990600"/>
            <a:ext cx="2070961" cy="429674"/>
          </a:xfrm>
          <a:prstGeom prst="wedgeEllipseCallout">
            <a:avLst>
              <a:gd name="adj1" fmla="val -53665"/>
              <a:gd name="adj2" fmla="val 6217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4266877" y="990600"/>
            <a:ext cx="2070961" cy="429674"/>
          </a:xfrm>
          <a:prstGeom prst="wedgeEllipseCallout">
            <a:avLst>
              <a:gd name="adj1" fmla="val 54847"/>
              <a:gd name="adj2" fmla="val 11028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Insulator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7040105" y="2853625"/>
            <a:ext cx="1864317" cy="579249"/>
          </a:xfrm>
          <a:prstGeom prst="wedgeEllipseCallout">
            <a:avLst>
              <a:gd name="adj1" fmla="val -28969"/>
              <a:gd name="adj2" fmla="val -1759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Inner Conductor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1024180" y="3124844"/>
            <a:ext cx="2070961" cy="514351"/>
          </a:xfrm>
          <a:prstGeom prst="wedgeEllipseCallout">
            <a:avLst>
              <a:gd name="adj1" fmla="val 54099"/>
              <a:gd name="adj2" fmla="val -1353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Plastic cover</a:t>
            </a:r>
          </a:p>
        </p:txBody>
      </p:sp>
    </p:spTree>
    <p:extLst>
      <p:ext uri="{BB962C8B-B14F-4D97-AF65-F5344CB8AC3E}">
        <p14:creationId xmlns:p14="http://schemas.microsoft.com/office/powerpoint/2010/main" val="131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>
                <a:latin typeface="+mj-lt"/>
              </a:rPr>
              <a:t>Fiber Optic Cable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Glass or plastic core</a:t>
            </a:r>
          </a:p>
          <a:p>
            <a:r>
              <a:rPr lang="en-US" dirty="0"/>
              <a:t>Laser or light emitting diode</a:t>
            </a:r>
          </a:p>
          <a:p>
            <a:r>
              <a:rPr lang="en-US" dirty="0"/>
              <a:t>Small size &amp; weight</a:t>
            </a:r>
          </a:p>
          <a:p>
            <a:r>
              <a:rPr lang="en-US" dirty="0"/>
              <a:t>Used in high bandwidth network</a:t>
            </a:r>
          </a:p>
          <a:p>
            <a:r>
              <a:rPr lang="en-US" dirty="0"/>
              <a:t>High data rate &amp; lower attenuation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357" y="4179858"/>
            <a:ext cx="7149286" cy="136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2679" y="1143000"/>
            <a:ext cx="3657600" cy="205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Advantages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  </a:t>
            </a: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lvl="0" indent="0">
              <a:buNone/>
            </a:pPr>
            <a:r>
              <a:rPr lang="en-IN" sz="2800" dirty="0"/>
              <a:t>      </a:t>
            </a:r>
          </a:p>
        </p:txBody>
      </p:sp>
      <p:sp>
        <p:nvSpPr>
          <p:cNvPr id="4" name="AutoShape 2" descr="Image result for File Shar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File Shar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902" y="1612442"/>
            <a:ext cx="3495529" cy="15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40811" y="3817572"/>
            <a:ext cx="346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latin typeface="+mj-lt"/>
              </a:rPr>
              <a:t>Better Communication</a:t>
            </a:r>
            <a:endParaRPr lang="en-IN" sz="28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416583"/>
            <a:ext cx="2965450" cy="16656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2625" y="1108364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File Sharing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957" y="3814599"/>
            <a:ext cx="2294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Entertainment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995" y="4416583"/>
            <a:ext cx="2970273" cy="148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802367" y="1089222"/>
            <a:ext cx="2344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Flexible Access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367" y="1631584"/>
            <a:ext cx="2196242" cy="1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>
                <a:latin typeface="+mn-lt"/>
              </a:rPr>
              <a:t>Unguided media transmit electromagnetic waves without using a physical conductor. </a:t>
            </a:r>
          </a:p>
          <a:p>
            <a:pPr lvl="0" algn="just"/>
            <a:r>
              <a:rPr lang="en-IN" dirty="0">
                <a:latin typeface="+mn-lt"/>
              </a:rPr>
              <a:t>This type of communication is often referred to as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wireless</a:t>
            </a:r>
            <a:r>
              <a:rPr lang="en-IN" dirty="0">
                <a:latin typeface="+mn-lt"/>
              </a:rPr>
              <a:t> communication.</a:t>
            </a:r>
            <a:endParaRPr lang="en-US" dirty="0">
              <a:latin typeface="+mn-lt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Radio 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Microwave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Infrared Wave</a:t>
            </a:r>
          </a:p>
        </p:txBody>
      </p:sp>
    </p:spTree>
    <p:extLst>
      <p:ext uri="{BB962C8B-B14F-4D97-AF65-F5344CB8AC3E}">
        <p14:creationId xmlns:p14="http://schemas.microsoft.com/office/powerpoint/2010/main" val="8715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Highly regulated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Omni</a:t>
            </a:r>
            <a:r>
              <a:rPr lang="en-US" dirty="0"/>
              <a:t> directional antennas</a:t>
            </a:r>
          </a:p>
          <a:p>
            <a:r>
              <a:rPr lang="en-US" dirty="0"/>
              <a:t>Radio waves are used for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communications, such as radio and television, and paging systems</a:t>
            </a:r>
          </a:p>
          <a:p>
            <a:r>
              <a:rPr lang="en-US" dirty="0"/>
              <a:t>Penetrate through walls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41"/>
          <a:stretch/>
        </p:blipFill>
        <p:spPr>
          <a:xfrm>
            <a:off x="3113379" y="990600"/>
            <a:ext cx="462092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directional</a:t>
            </a:r>
            <a:r>
              <a:rPr lang="en-US" dirty="0"/>
              <a:t> antennas - point to point line of sight communications</a:t>
            </a:r>
          </a:p>
          <a:p>
            <a:r>
              <a:rPr lang="en-US" dirty="0"/>
              <a:t>Microwave communication</a:t>
            </a:r>
          </a:p>
          <a:p>
            <a:pPr algn="just"/>
            <a:r>
              <a:rPr lang="en-US" dirty="0"/>
              <a:t>Used for </a:t>
            </a: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communication such as cellular telephones, satellite networks</a:t>
            </a:r>
          </a:p>
          <a:p>
            <a:pPr algn="just"/>
            <a:r>
              <a:rPr lang="en-US" dirty="0"/>
              <a:t>Higher frequency ranges cannot efficiently penetrate walls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4020991"/>
            <a:ext cx="4369526" cy="207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105995"/>
            <a:ext cx="336176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Infrared signals can be used for </a:t>
            </a:r>
            <a:r>
              <a:rPr lang="en-US" dirty="0">
                <a:solidFill>
                  <a:srgbClr val="C00000"/>
                </a:solidFill>
              </a:rPr>
              <a:t>short-range</a:t>
            </a:r>
            <a:r>
              <a:rPr lang="en-US" dirty="0"/>
              <a:t> communication in a closed area using line-of-sight propagation</a:t>
            </a:r>
          </a:p>
          <a:p>
            <a:pPr lvl="0" algn="just"/>
            <a:r>
              <a:rPr lang="en-IN" dirty="0"/>
              <a:t>Used on televisions, VCRs, and stereos all use infrared communication. </a:t>
            </a:r>
            <a:endParaRPr lang="en-US" dirty="0"/>
          </a:p>
          <a:p>
            <a:pPr lvl="0"/>
            <a:r>
              <a:rPr lang="en-IN" dirty="0"/>
              <a:t>Relatively directional</a:t>
            </a:r>
          </a:p>
          <a:p>
            <a:pPr lvl="0"/>
            <a:r>
              <a:rPr lang="en-IN" dirty="0"/>
              <a:t>Cheap, easy to build but they do not pass through solid objects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4355" y="3870421"/>
            <a:ext cx="3329245" cy="25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Network Topologies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37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Network Topologies</a:t>
            </a:r>
            <a:endParaRPr lang="en-IN" dirty="0">
              <a:latin typeface="+mj-lt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/>
          <a:p>
            <a:pPr algn="just"/>
            <a:r>
              <a:rPr lang="en-IN" sz="2600" dirty="0">
                <a:latin typeface="+mn-lt"/>
              </a:rPr>
              <a:t>Network topology is the </a:t>
            </a:r>
            <a:r>
              <a:rPr lang="en-IN" sz="2600" dirty="0">
                <a:solidFill>
                  <a:srgbClr val="FF0000"/>
                </a:solidFill>
                <a:latin typeface="+mn-lt"/>
              </a:rPr>
              <a:t>arrangement</a:t>
            </a:r>
            <a:r>
              <a:rPr lang="en-IN" sz="2600" dirty="0">
                <a:latin typeface="+mn-lt"/>
              </a:rPr>
              <a:t> of the various components(links, nodes, etc.) of a computer network.</a:t>
            </a:r>
          </a:p>
          <a:p>
            <a:pPr lvl="0"/>
            <a:r>
              <a:rPr lang="en-IN" dirty="0">
                <a:latin typeface="+mn-lt"/>
              </a:rPr>
              <a:t>Types of network topologies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Bus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Ring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Star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Mesh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Tree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Hybrid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2581243"/>
            <a:ext cx="5098530" cy="21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r>
              <a:rPr lang="en-IN" dirty="0"/>
              <a:t>Every computer and network device is connected to </a:t>
            </a:r>
            <a:r>
              <a:rPr lang="en-IN" dirty="0">
                <a:solidFill>
                  <a:srgbClr val="C00000"/>
                </a:solidFill>
              </a:rPr>
              <a:t>single</a:t>
            </a:r>
            <a:r>
              <a:rPr lang="en-IN" dirty="0"/>
              <a:t> cable</a:t>
            </a:r>
            <a:endParaRPr lang="en-US" dirty="0"/>
          </a:p>
          <a:p>
            <a:pPr lvl="0" algn="just"/>
            <a:r>
              <a:rPr lang="en-IN" dirty="0"/>
              <a:t>It transmits data only in </a:t>
            </a:r>
            <a:r>
              <a:rPr lang="en-IN" dirty="0">
                <a:solidFill>
                  <a:srgbClr val="C00000"/>
                </a:solidFill>
              </a:rPr>
              <a:t>one direction</a:t>
            </a:r>
            <a:endParaRPr lang="en-US" dirty="0">
              <a:solidFill>
                <a:srgbClr val="C00000"/>
              </a:solidFill>
            </a:endParaRPr>
          </a:p>
          <a:p>
            <a:pPr lvl="0" algn="just"/>
            <a:r>
              <a:rPr lang="en-IN" dirty="0"/>
              <a:t>Cost effective</a:t>
            </a:r>
            <a:endParaRPr lang="en-US" dirty="0"/>
          </a:p>
          <a:p>
            <a:pPr lvl="0" algn="just"/>
            <a:r>
              <a:rPr lang="en-IN" dirty="0"/>
              <a:t>Used in small networks</a:t>
            </a:r>
            <a:endParaRPr lang="en-US" dirty="0"/>
          </a:p>
          <a:p>
            <a:pPr lvl="0" algn="just"/>
            <a:r>
              <a:rPr lang="en-IN" dirty="0"/>
              <a:t>Easy to expand joining two cables together</a:t>
            </a:r>
          </a:p>
          <a:p>
            <a:pPr lvl="0" algn="just"/>
            <a:r>
              <a:rPr lang="en-IN" dirty="0"/>
              <a:t>It is used in early LAN 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1019908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It forms a </a:t>
            </a:r>
            <a:r>
              <a:rPr lang="en-IN" dirty="0">
                <a:solidFill>
                  <a:srgbClr val="C00000"/>
                </a:solidFill>
              </a:rPr>
              <a:t>ring</a:t>
            </a:r>
            <a:r>
              <a:rPr lang="en-IN" dirty="0"/>
              <a:t> as each computer is connected to another computer, with the last one connected to the first.</a:t>
            </a:r>
          </a:p>
          <a:p>
            <a:pPr lvl="0" algn="just"/>
            <a:r>
              <a:rPr lang="en-IN" dirty="0"/>
              <a:t>Transmission is </a:t>
            </a:r>
            <a:r>
              <a:rPr lang="en-IN" dirty="0">
                <a:solidFill>
                  <a:srgbClr val="C00000"/>
                </a:solidFill>
              </a:rPr>
              <a:t>unidirectional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&amp; </a:t>
            </a:r>
            <a:r>
              <a:rPr lang="en-IN" dirty="0">
                <a:solidFill>
                  <a:srgbClr val="C00000"/>
                </a:solidFill>
              </a:rPr>
              <a:t>sequential</a:t>
            </a:r>
            <a:r>
              <a:rPr lang="en-IN" dirty="0"/>
              <a:t> way that is bit by bit.</a:t>
            </a:r>
            <a:endParaRPr lang="en-US" dirty="0"/>
          </a:p>
          <a:p>
            <a:pPr lvl="0" algn="just"/>
            <a:r>
              <a:rPr lang="en-IN" dirty="0"/>
              <a:t>Transmitting network is not affected by high traffic or by adding more nodes, as only the nodes having </a:t>
            </a:r>
            <a:r>
              <a:rPr lang="en-IN" dirty="0">
                <a:solidFill>
                  <a:srgbClr val="C00000"/>
                </a:solidFill>
              </a:rPr>
              <a:t>tokens</a:t>
            </a:r>
            <a:r>
              <a:rPr lang="en-IN" dirty="0"/>
              <a:t> can transmit data.</a:t>
            </a:r>
            <a:endParaRPr lang="en-US" dirty="0"/>
          </a:p>
          <a:p>
            <a:pPr lvl="0"/>
            <a:r>
              <a:rPr lang="en-IN" dirty="0">
                <a:solidFill>
                  <a:srgbClr val="C00000"/>
                </a:solidFill>
              </a:rPr>
              <a:t>Cheap</a:t>
            </a:r>
            <a:r>
              <a:rPr lang="en-IN" dirty="0"/>
              <a:t> to install and expand.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700" y="990600"/>
            <a:ext cx="4800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marL="0" lvl="0" indent="0">
              <a:buNone/>
            </a:pPr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 algn="just"/>
            <a:r>
              <a:rPr lang="en-IN" sz="2800" dirty="0"/>
              <a:t>Computers are connected to a single </a:t>
            </a:r>
            <a:r>
              <a:rPr lang="en-IN" sz="2800" dirty="0">
                <a:solidFill>
                  <a:srgbClr val="C00000"/>
                </a:solidFill>
              </a:rPr>
              <a:t>central hub </a:t>
            </a:r>
            <a:r>
              <a:rPr lang="en-IN" sz="2800" dirty="0"/>
              <a:t>through a cable.</a:t>
            </a:r>
          </a:p>
          <a:p>
            <a:pPr lvl="0" algn="just"/>
            <a:r>
              <a:rPr lang="en-IN" sz="2800" dirty="0">
                <a:solidFill>
                  <a:srgbClr val="C00000"/>
                </a:solidFill>
              </a:rPr>
              <a:t>Fast</a:t>
            </a:r>
            <a:r>
              <a:rPr lang="en-IN" sz="2800" dirty="0"/>
              <a:t> performance with few nodes and low network traffic.</a:t>
            </a:r>
          </a:p>
          <a:p>
            <a:pPr algn="just"/>
            <a:r>
              <a:rPr lang="en-IN" sz="2800" dirty="0">
                <a:solidFill>
                  <a:srgbClr val="C00000"/>
                </a:solidFill>
              </a:rPr>
              <a:t>Easy</a:t>
            </a:r>
            <a:r>
              <a:rPr lang="en-IN" sz="2800" dirty="0"/>
              <a:t> to troubleshoot</a:t>
            </a:r>
            <a:r>
              <a:rPr lang="en-US" sz="2800" dirty="0"/>
              <a:t> &amp; </a:t>
            </a:r>
            <a:r>
              <a:rPr lang="en-IN" sz="2800" dirty="0">
                <a:solidFill>
                  <a:srgbClr val="C00000"/>
                </a:solidFill>
              </a:rPr>
              <a:t>Easy</a:t>
            </a:r>
            <a:r>
              <a:rPr lang="en-IN" sz="2800" dirty="0"/>
              <a:t> to setup and modify.</a:t>
            </a:r>
            <a:endParaRPr lang="en-US" sz="2800" dirty="0"/>
          </a:p>
          <a:p>
            <a:pPr algn="just"/>
            <a:r>
              <a:rPr lang="en-IN" sz="2800" dirty="0"/>
              <a:t>Only that node is affected which has failed rest of the nodes can work smoothly.</a:t>
            </a:r>
            <a:endParaRPr lang="en-US" sz="2800" dirty="0"/>
          </a:p>
          <a:p>
            <a:pPr lvl="0"/>
            <a:r>
              <a:rPr lang="en-IN" sz="2800" dirty="0">
                <a:solidFill>
                  <a:srgbClr val="C00000"/>
                </a:solidFill>
              </a:rPr>
              <a:t>Hub</a:t>
            </a:r>
            <a:r>
              <a:rPr lang="en-IN" sz="2800" dirty="0"/>
              <a:t> can be upgraded easily.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938" y="1143000"/>
            <a:ext cx="4482124" cy="22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marL="0" lvl="0" indent="0">
              <a:buNone/>
            </a:pPr>
            <a:endParaRPr lang="en-IN" sz="2800" dirty="0"/>
          </a:p>
          <a:p>
            <a:pPr algn="just"/>
            <a:r>
              <a:rPr lang="en-IN" dirty="0">
                <a:solidFill>
                  <a:srgbClr val="C00000"/>
                </a:solidFill>
              </a:rPr>
              <a:t>Point-to-point</a:t>
            </a:r>
            <a:r>
              <a:rPr lang="en-IN" dirty="0"/>
              <a:t> connection to other devices or fully connected.</a:t>
            </a:r>
            <a:endParaRPr lang="en-US" dirty="0"/>
          </a:p>
          <a:p>
            <a:pPr lvl="0" algn="just"/>
            <a:r>
              <a:rPr lang="en-IN" dirty="0"/>
              <a:t>Traffic is carried only between </a:t>
            </a:r>
            <a:r>
              <a:rPr lang="en-IN" dirty="0">
                <a:solidFill>
                  <a:srgbClr val="C00000"/>
                </a:solidFill>
              </a:rPr>
              <a:t>two connected</a:t>
            </a:r>
            <a:r>
              <a:rPr lang="en-IN" dirty="0"/>
              <a:t> devices. </a:t>
            </a:r>
            <a:endParaRPr lang="en-US" dirty="0"/>
          </a:p>
          <a:p>
            <a:pPr lvl="0"/>
            <a:r>
              <a:rPr lang="en-IN" dirty="0"/>
              <a:t>Robust, costly but not flexible.</a:t>
            </a:r>
          </a:p>
          <a:p>
            <a:pPr lvl="0"/>
            <a:r>
              <a:rPr lang="en-IN" dirty="0"/>
              <a:t>Fault is diagnosed </a:t>
            </a:r>
            <a:r>
              <a:rPr lang="en-IN" dirty="0">
                <a:solidFill>
                  <a:srgbClr val="C00000"/>
                </a:solidFill>
              </a:rPr>
              <a:t>easily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More cable resource used in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1143001"/>
            <a:ext cx="3810000" cy="24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5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Computer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6623" y="1143000"/>
            <a:ext cx="3027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Inexpensive 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2" r="-2882"/>
          <a:stretch/>
        </p:blipFill>
        <p:spPr>
          <a:xfrm>
            <a:off x="4724400" y="1653519"/>
            <a:ext cx="3545412" cy="1885621"/>
          </a:xfrm>
          <a:prstGeom prst="parallelogram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0500" y="3655269"/>
            <a:ext cx="4191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Instant and Multiple Access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17" y="4177252"/>
            <a:ext cx="2335419" cy="21485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5067" y="1130300"/>
            <a:ext cx="2420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Internet Access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370" y="1653519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20" y="4177252"/>
            <a:ext cx="29464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13787" y="3679309"/>
            <a:ext cx="269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Resource Sharing</a:t>
            </a:r>
          </a:p>
        </p:txBody>
      </p:sp>
    </p:spTree>
    <p:extLst>
      <p:ext uri="{BB962C8B-B14F-4D97-AF65-F5344CB8AC3E}">
        <p14:creationId xmlns:p14="http://schemas.microsoft.com/office/powerpoint/2010/main" val="4926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sz="2800" dirty="0"/>
          </a:p>
          <a:p>
            <a:pPr lvl="0" algn="just"/>
            <a:r>
              <a:rPr lang="en-IN" sz="2600" dirty="0"/>
              <a:t>It has a root node and all other nodes are connected to it forming a </a:t>
            </a:r>
            <a:r>
              <a:rPr lang="en-IN" sz="2600" dirty="0">
                <a:solidFill>
                  <a:srgbClr val="C00000"/>
                </a:solidFill>
              </a:rPr>
              <a:t>hierarchy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/>
              <a:t>Also called </a:t>
            </a:r>
            <a:r>
              <a:rPr lang="en-IN" sz="2600" dirty="0">
                <a:solidFill>
                  <a:srgbClr val="C00000"/>
                </a:solidFill>
              </a:rPr>
              <a:t>hierarchical</a:t>
            </a:r>
            <a:r>
              <a:rPr lang="en-IN" sz="2600" dirty="0"/>
              <a:t> topology.</a:t>
            </a:r>
            <a:endParaRPr lang="en-US" sz="2600" dirty="0"/>
          </a:p>
          <a:p>
            <a:pPr lvl="0"/>
            <a:r>
              <a:rPr lang="en-US" sz="2600" dirty="0"/>
              <a:t>Mostly </a:t>
            </a:r>
            <a:r>
              <a:rPr lang="en-IN" sz="2600" dirty="0"/>
              <a:t>used in Wide Area Network </a:t>
            </a:r>
            <a:r>
              <a:rPr lang="mr-IN" sz="2600" dirty="0"/>
              <a:t>–</a:t>
            </a:r>
            <a:r>
              <a:rPr lang="en-IN" sz="2600" dirty="0"/>
              <a:t> </a:t>
            </a:r>
            <a:r>
              <a:rPr lang="en-IN" sz="2600" dirty="0">
                <a:solidFill>
                  <a:srgbClr val="C00000"/>
                </a:solidFill>
              </a:rPr>
              <a:t>WAN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>
                <a:solidFill>
                  <a:srgbClr val="C00000"/>
                </a:solidFill>
              </a:rPr>
              <a:t>Expansion</a:t>
            </a:r>
            <a:r>
              <a:rPr lang="en-IN" sz="2600" dirty="0"/>
              <a:t> of nodes is possible and easy.</a:t>
            </a:r>
            <a:endParaRPr lang="en-US" sz="2600" dirty="0"/>
          </a:p>
          <a:p>
            <a:pPr lvl="0"/>
            <a:r>
              <a:rPr lang="en-IN" sz="2600" dirty="0"/>
              <a:t>Easily managed and maintained.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70" y="1295400"/>
            <a:ext cx="531385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r>
              <a:rPr lang="en-IN" dirty="0"/>
              <a:t>A network structure whose design contains </a:t>
            </a:r>
            <a:r>
              <a:rPr lang="en-IN" dirty="0">
                <a:solidFill>
                  <a:srgbClr val="C00000"/>
                </a:solidFill>
              </a:rPr>
              <a:t>more than one topology</a:t>
            </a:r>
            <a:r>
              <a:rPr lang="en-IN" dirty="0"/>
              <a:t> is said to be hybrid topology.</a:t>
            </a:r>
            <a:endParaRPr lang="en-US" dirty="0"/>
          </a:p>
          <a:p>
            <a:pPr lvl="0" algn="just"/>
            <a:r>
              <a:rPr lang="en-IN" dirty="0"/>
              <a:t>It is a combination of two or more topologies.</a:t>
            </a:r>
            <a:endParaRPr lang="en-US" dirty="0"/>
          </a:p>
          <a:p>
            <a:pPr algn="just"/>
            <a:r>
              <a:rPr lang="en-IN" dirty="0"/>
              <a:t>Flexible</a:t>
            </a:r>
            <a:r>
              <a:rPr lang="en-US" dirty="0"/>
              <a:t> &amp; </a:t>
            </a:r>
            <a:r>
              <a:rPr lang="en-IN" dirty="0"/>
              <a:t>reliable as error detection and easy to troubleshoot.</a:t>
            </a:r>
            <a:endParaRPr lang="en-US" dirty="0"/>
          </a:p>
          <a:p>
            <a:pPr lvl="0" algn="just"/>
            <a:r>
              <a:rPr lang="en-IN" dirty="0">
                <a:solidFill>
                  <a:srgbClr val="C00000"/>
                </a:solidFill>
              </a:rPr>
              <a:t>Scalable</a:t>
            </a:r>
            <a:r>
              <a:rPr lang="en-IN" dirty="0"/>
              <a:t> as size can be increased easily.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994221"/>
            <a:ext cx="4419600" cy="266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62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Topologies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3240"/>
              </p:ext>
            </p:extLst>
          </p:nvPr>
        </p:nvGraphicFramePr>
        <p:xfrm>
          <a:off x="190500" y="1010762"/>
          <a:ext cx="87438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40979"/>
              </p:ext>
            </p:extLst>
          </p:nvPr>
        </p:nvGraphicFramePr>
        <p:xfrm>
          <a:off x="190500" y="1381602"/>
          <a:ext cx="8743824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3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Means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every computer and network device is connected to single cable.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Each computer is connected to another, with the last one connected to the first.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computers are connected to a single hub through a cable.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network nodes are connected to each other.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It has a root node and all other nodes are connected to it forming a hierarchy. </a:t>
                      </a:r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728389"/>
              </p:ext>
            </p:extLst>
          </p:nvPr>
        </p:nvGraphicFramePr>
        <p:xfrm>
          <a:off x="190500" y="3388044"/>
          <a:ext cx="87438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Cheap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84481"/>
              </p:ext>
            </p:extLst>
          </p:nvPr>
        </p:nvGraphicFramePr>
        <p:xfrm>
          <a:off x="190500" y="3764122"/>
          <a:ext cx="874382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Small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Expand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Small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Expand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Expand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14428"/>
              </p:ext>
            </p:extLst>
          </p:nvPr>
        </p:nvGraphicFramePr>
        <p:xfrm>
          <a:off x="190500" y="4404202"/>
          <a:ext cx="874382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Troubleshoot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Easy, But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Cables fail then whole network fails.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Difficult;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Failure of one computer disturbs the whole network.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the hub fails then the whole network is down.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Difficult;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Installation and configuration is difficult.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Central root hub fails, network fails.</a:t>
                      </a:r>
                    </a:p>
                    <a:p>
                      <a:pPr algn="just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5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Protocol?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 Protocol(Language)</a:t>
            </a:r>
          </a:p>
          <a:p>
            <a:pPr lvl="1"/>
            <a:r>
              <a:rPr lang="en-US" sz="2000" dirty="0"/>
              <a:t>“what’s the time?”</a:t>
            </a:r>
          </a:p>
          <a:p>
            <a:pPr lvl="1"/>
            <a:r>
              <a:rPr lang="en-US" sz="2000" dirty="0"/>
              <a:t>“I have a question”</a:t>
            </a:r>
          </a:p>
          <a:p>
            <a:pPr lvl="1"/>
            <a:r>
              <a:rPr lang="en-US" sz="2000" dirty="0"/>
              <a:t> Introduction Talk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306888" y="1143000"/>
            <a:ext cx="4837112" cy="190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Network Protocol</a:t>
            </a:r>
          </a:p>
          <a:p>
            <a:pPr lvl="1">
              <a:buClr>
                <a:schemeClr val="tx1"/>
              </a:buClr>
              <a:buFont typeface="ZapfDingbatsITC" charset="0"/>
              <a:buChar char="✔"/>
            </a:pPr>
            <a:r>
              <a:rPr lang="en-US" sz="2000" dirty="0">
                <a:solidFill>
                  <a:srgbClr val="C00000"/>
                </a:solidFill>
              </a:rPr>
              <a:t>Set of rules</a:t>
            </a:r>
          </a:p>
          <a:p>
            <a:pPr lvl="1">
              <a:buFont typeface="ZapfDingbatsITC" charset="0"/>
              <a:buChar char="✔"/>
            </a:pPr>
            <a:r>
              <a:rPr lang="en-US" sz="2000" dirty="0"/>
              <a:t>machines rather than humans</a:t>
            </a:r>
          </a:p>
          <a:p>
            <a:pPr lvl="1" algn="just">
              <a:buFont typeface="ZapfDingbatsITC" charset="0"/>
              <a:buChar char="✔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C00000"/>
                </a:solidFill>
              </a:rPr>
              <a:t>communication</a:t>
            </a:r>
            <a:r>
              <a:rPr lang="en-US" sz="2000" dirty="0"/>
              <a:t> activity in Internet </a:t>
            </a:r>
            <a:r>
              <a:rPr lang="en-US" sz="2000" dirty="0">
                <a:solidFill>
                  <a:srgbClr val="C00000"/>
                </a:solidFill>
              </a:rPr>
              <a:t>governed</a:t>
            </a:r>
            <a:r>
              <a:rPr lang="en-US" sz="2000" dirty="0"/>
              <a:t> by protocols.</a:t>
            </a:r>
          </a:p>
        </p:txBody>
      </p:sp>
      <p:pic>
        <p:nvPicPr>
          <p:cNvPr id="6" name="Picture 5" descr="http://www.studycampus.com/PgD/cnm/lesson1_files/whatisprotocol.gif"/>
          <p:cNvPicPr/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5011" y="2895600"/>
            <a:ext cx="2362200" cy="353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915699" y="3456722"/>
            <a:ext cx="3418811" cy="2677656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8100" lvl="1" algn="ctr"/>
            <a:r>
              <a:rPr lang="en-US" sz="2400" i="1" dirty="0">
                <a:solidFill>
                  <a:srgbClr val="CC0000"/>
                </a:solidFill>
              </a:rPr>
              <a:t>Protocol</a:t>
            </a:r>
            <a:r>
              <a:rPr lang="en-US" sz="2400" i="1" dirty="0"/>
              <a:t> is define </a:t>
            </a:r>
            <a:r>
              <a:rPr lang="en-US" sz="2400" i="1" dirty="0">
                <a:solidFill>
                  <a:srgbClr val="CC0000"/>
                </a:solidFill>
              </a:rPr>
              <a:t>format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C0000"/>
                </a:solidFill>
              </a:rPr>
              <a:t>order</a:t>
            </a:r>
            <a:r>
              <a:rPr lang="en-US" sz="2400" i="1" dirty="0"/>
              <a:t> of </a:t>
            </a:r>
            <a:r>
              <a:rPr lang="en-US" sz="2400" i="1" dirty="0">
                <a:solidFill>
                  <a:srgbClr val="CC0000"/>
                </a:solidFill>
              </a:rPr>
              <a:t>message sent and received</a:t>
            </a:r>
            <a:r>
              <a:rPr lang="en-US" sz="2400" i="1" dirty="0"/>
              <a:t> among network entities, and </a:t>
            </a:r>
            <a:r>
              <a:rPr lang="en-US" sz="2400" i="1" dirty="0">
                <a:solidFill>
                  <a:srgbClr val="CC0000"/>
                </a:solidFill>
              </a:rPr>
              <a:t>actions taken</a:t>
            </a:r>
            <a:r>
              <a:rPr lang="en-US" sz="2400" i="1" dirty="0"/>
              <a:t> on message transmission and reception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studycampus.com/PgD/cnm/lesson1_files/whatisprotocol.gif"/>
          <p:cNvPicPr/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" y="2895600"/>
            <a:ext cx="2438400" cy="353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9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IN" sz="2401" dirty="0"/>
              <a:t>To deals with connecting systems that are open for communication with other systems. </a:t>
            </a:r>
            <a:endParaRPr lang="en-US" sz="2401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sz="2401" dirty="0">
                <a:solidFill>
                  <a:srgbClr val="C00000"/>
                </a:solidFill>
              </a:rPr>
              <a:t>OSI Layer Model </a:t>
            </a:r>
            <a:r>
              <a:rPr lang="en-IN" dirty="0"/>
              <a:t>(Open Systems Interconnection) </a:t>
            </a:r>
            <a:endParaRPr lang="en-US" sz="2401" dirty="0"/>
          </a:p>
          <a:p>
            <a:pPr algn="just">
              <a:defRPr/>
            </a:pPr>
            <a:r>
              <a:rPr lang="en-IN" sz="2401" dirty="0"/>
              <a:t>Developed by the International Standards Organization (</a:t>
            </a:r>
            <a:r>
              <a:rPr lang="en-IN" sz="2401" dirty="0">
                <a:solidFill>
                  <a:srgbClr val="C00000"/>
                </a:solidFill>
              </a:rPr>
              <a:t>ISO</a:t>
            </a:r>
            <a:r>
              <a:rPr lang="en-IN" sz="2401" dirty="0"/>
              <a:t>) with </a:t>
            </a:r>
            <a:r>
              <a:rPr lang="en-IN" sz="2401" dirty="0">
                <a:solidFill>
                  <a:srgbClr val="C00000"/>
                </a:solidFill>
              </a:rPr>
              <a:t>seven</a:t>
            </a:r>
            <a:r>
              <a:rPr lang="en-IN" sz="2401" dirty="0">
                <a:solidFill>
                  <a:srgbClr val="FF0000"/>
                </a:solidFill>
              </a:rPr>
              <a:t> </a:t>
            </a:r>
            <a:r>
              <a:rPr lang="en-IN" sz="2401" dirty="0"/>
              <a:t>different layers.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Physical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Data Link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Network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Transport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Session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Presentation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Application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Air Plane Travel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62019" y="1981910"/>
            <a:ext cx="1928862" cy="286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(purchase)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(check)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takeoff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477383" y="1970416"/>
            <a:ext cx="1934015" cy="286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(complain)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(claim)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(unload)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landing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71229" y="5464672"/>
            <a:ext cx="1851570" cy="40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1111250" y="1968500"/>
            <a:ext cx="7042150" cy="3969353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1218168"/>
            <a:ext cx="127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Departure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38297" y="1218168"/>
            <a:ext cx="89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Arrival</a:t>
            </a:r>
          </a:p>
        </p:txBody>
      </p:sp>
    </p:spTree>
    <p:extLst>
      <p:ext uri="{BB962C8B-B14F-4D97-AF65-F5344CB8AC3E}">
        <p14:creationId xmlns:p14="http://schemas.microsoft.com/office/powerpoint/2010/main" val="3566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uiExpand="1" build="allAtOnce" animBg="1"/>
      <p:bldP spid="9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How OSI Layer Works?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2057401"/>
            <a:ext cx="8763000" cy="2534202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D1664F2-4DDC-7344-9023-5E851A4ED8D1}"/>
              </a:ext>
            </a:extLst>
          </p:cNvPr>
          <p:cNvSpPr/>
          <p:nvPr/>
        </p:nvSpPr>
        <p:spPr>
          <a:xfrm>
            <a:off x="3581400" y="2057401"/>
            <a:ext cx="2209800" cy="12191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2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physical layer is responsible for </a:t>
            </a:r>
            <a:r>
              <a:rPr lang="en-US" dirty="0">
                <a:solidFill>
                  <a:srgbClr val="C00000"/>
                </a:solidFill>
              </a:rPr>
              <a:t>movements of individual bits </a:t>
            </a:r>
            <a:r>
              <a:rPr lang="en-US" dirty="0"/>
              <a:t>from one hop (node) to the next.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12" y="1524000"/>
            <a:ext cx="787499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5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4AECB2-AB1A-E046-8CD6-B082A01C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9997FD-E98A-FC47-A756-0EE086C9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Carries the bit stream over a physical media.</a:t>
            </a:r>
          </a:p>
          <a:p>
            <a:pPr algn="just"/>
            <a:r>
              <a:rPr lang="en-US" dirty="0"/>
              <a:t>Physical Layer is concerned with:</a:t>
            </a:r>
          </a:p>
          <a:p>
            <a:pPr lvl="1" algn="just"/>
            <a:r>
              <a:rPr lang="en-US" dirty="0"/>
              <a:t>Interface and Medium like guided cables</a:t>
            </a:r>
          </a:p>
          <a:p>
            <a:pPr lvl="1" algn="just"/>
            <a:r>
              <a:rPr lang="en-US" dirty="0"/>
              <a:t>Representation of bits </a:t>
            </a:r>
          </a:p>
          <a:p>
            <a:pPr lvl="1" algn="just"/>
            <a:r>
              <a:rPr lang="en-US" dirty="0"/>
              <a:t>Data rate </a:t>
            </a:r>
          </a:p>
          <a:p>
            <a:pPr lvl="1" algn="just"/>
            <a:r>
              <a:rPr lang="en-US" dirty="0"/>
              <a:t>Synchronization of bits</a:t>
            </a:r>
          </a:p>
          <a:p>
            <a:pPr lvl="1" algn="just"/>
            <a:r>
              <a:rPr lang="en-US" dirty="0"/>
              <a:t>Line configuration</a:t>
            </a:r>
          </a:p>
          <a:p>
            <a:pPr lvl="1" algn="just"/>
            <a:r>
              <a:rPr lang="en-US" dirty="0"/>
              <a:t>Physical topology</a:t>
            </a:r>
          </a:p>
          <a:p>
            <a:pPr lvl="1" algn="just"/>
            <a:r>
              <a:rPr lang="en-US" dirty="0"/>
              <a:t>Transmission mode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Applications of Computer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5" name="AutoShape 2" descr="Image result for banking and financial services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result for internet busin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62582" y="4153760"/>
            <a:ext cx="2640666" cy="17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06" r="17691"/>
          <a:stretch/>
        </p:blipFill>
        <p:spPr bwMode="auto">
          <a:xfrm>
            <a:off x="982418" y="1513975"/>
            <a:ext cx="2699995" cy="16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58"/>
          <a:stretch/>
        </p:blipFill>
        <p:spPr bwMode="auto">
          <a:xfrm>
            <a:off x="5471772" y="4153758"/>
            <a:ext cx="3101233" cy="15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2872" y="1383951"/>
            <a:ext cx="3158816" cy="212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02195" y="5904637"/>
            <a:ext cx="3287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40524"/>
                </a:solidFill>
              </a:rPr>
              <a:t>&amp; Many More….</a:t>
            </a:r>
            <a:endParaRPr lang="en-IN" sz="3200" b="1" dirty="0">
              <a:solidFill>
                <a:srgbClr val="E4052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866" y="3548502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Business &amp; Finance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2582" y="1013983"/>
            <a:ext cx="2339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Email Services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841170" y="3655182"/>
            <a:ext cx="433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File &amp; Directory Services</a:t>
            </a:r>
            <a:endParaRPr lang="en-IN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402872" y="1014980"/>
            <a:ext cx="273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Teleconferencing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195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20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2775" dirty="0"/>
          </a:p>
          <a:p>
            <a:pPr algn="just">
              <a:defRPr/>
            </a:pPr>
            <a:r>
              <a:rPr lang="en-US" altLang="en-US" dirty="0"/>
              <a:t>The data link layer is responsible for </a:t>
            </a:r>
            <a:r>
              <a:rPr lang="en-US" altLang="en-US" dirty="0">
                <a:solidFill>
                  <a:srgbClr val="C00000"/>
                </a:solidFill>
              </a:rPr>
              <a:t>moving frames </a:t>
            </a:r>
            <a:r>
              <a:rPr lang="en-US" altLang="en-US" dirty="0"/>
              <a:t>from one hop (node) to the next.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328" y="1600200"/>
            <a:ext cx="758925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9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B6E6A-A703-2C47-958F-950CB510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B41B54-E709-3242-AAA7-6B626AF5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link layer is concerned with:</a:t>
            </a:r>
          </a:p>
          <a:p>
            <a:pPr lvl="1"/>
            <a:r>
              <a:rPr lang="en-US" dirty="0"/>
              <a:t>Framing – divide bits stream into data unit (frame)</a:t>
            </a:r>
          </a:p>
          <a:p>
            <a:pPr lvl="1"/>
            <a:r>
              <a:rPr lang="en-US" dirty="0"/>
              <a:t>Physical addressing</a:t>
            </a:r>
          </a:p>
          <a:p>
            <a:pPr lvl="1"/>
            <a:r>
              <a:rPr lang="en-US" dirty="0"/>
              <a:t>Flow control – avoid over </a:t>
            </a:r>
            <a:r>
              <a:rPr lang="en-IN" dirty="0"/>
              <a:t>overwhelming </a:t>
            </a:r>
            <a:endParaRPr lang="en-US" dirty="0"/>
          </a:p>
          <a:p>
            <a:pPr lvl="1"/>
            <a:r>
              <a:rPr lang="en-US" dirty="0"/>
              <a:t>Error control – bit loses, retransmission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 algn="just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network layer is responsible for the </a:t>
            </a:r>
            <a:r>
              <a:rPr lang="en-US" dirty="0">
                <a:solidFill>
                  <a:srgbClr val="C00000"/>
                </a:solidFill>
              </a:rPr>
              <a:t>delivery of individual packets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from the source host to the destination host.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890" y="1219200"/>
            <a:ext cx="794196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46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9CFC9A-48C3-D549-AD44-485F5A47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74015C-AC9C-9A4D-AA8A-46DCC9B1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this layer, packet is combined with header and data.</a:t>
            </a:r>
          </a:p>
          <a:p>
            <a:pPr algn="just"/>
            <a:r>
              <a:rPr lang="en-US" dirty="0"/>
              <a:t>In case of data link layer, packet delivers on the </a:t>
            </a:r>
            <a:r>
              <a:rPr lang="en-US" dirty="0">
                <a:solidFill>
                  <a:srgbClr val="C00000"/>
                </a:solidFill>
              </a:rPr>
              <a:t>same network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If two </a:t>
            </a:r>
            <a:r>
              <a:rPr lang="en-US" dirty="0">
                <a:solidFill>
                  <a:srgbClr val="C00000"/>
                </a:solidFill>
              </a:rPr>
              <a:t>different networks </a:t>
            </a:r>
            <a:r>
              <a:rPr lang="en-US" dirty="0"/>
              <a:t>are connected then packet is concern with network layer.</a:t>
            </a:r>
          </a:p>
          <a:p>
            <a:pPr algn="just"/>
            <a:r>
              <a:rPr lang="en-US" dirty="0"/>
              <a:t>Network layer is concerned with:</a:t>
            </a:r>
          </a:p>
          <a:p>
            <a:pPr lvl="1" algn="just"/>
            <a:r>
              <a:rPr lang="en-US"/>
              <a:t>Logical </a:t>
            </a:r>
            <a:r>
              <a:rPr lang="en-US" dirty="0"/>
              <a:t>addressing e.g. 192.168.1.1 (IP Address)</a:t>
            </a:r>
          </a:p>
          <a:p>
            <a:pPr lvl="1" algn="just"/>
            <a:r>
              <a:rPr lang="en-US" dirty="0"/>
              <a:t>Routing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transport layer is responsible for the </a:t>
            </a:r>
            <a:r>
              <a:rPr lang="en-US" altLang="en-US" dirty="0">
                <a:solidFill>
                  <a:srgbClr val="C00000"/>
                </a:solidFill>
              </a:rPr>
              <a:t>delivery of a message </a:t>
            </a:r>
            <a:r>
              <a:rPr lang="en-US" altLang="en-US" dirty="0"/>
              <a:t>from one process to another.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000" y="1371600"/>
            <a:ext cx="75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C614A-9767-4843-AD3E-E5A4368B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65ECC4-F478-3D49-8C81-54B7AF2A8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ensures that the whole message arrives intact and in order.</a:t>
            </a:r>
          </a:p>
          <a:p>
            <a:r>
              <a:rPr lang="en-US" dirty="0"/>
              <a:t>Transport layer is concerned with:</a:t>
            </a:r>
          </a:p>
          <a:p>
            <a:pPr lvl="1"/>
            <a:r>
              <a:rPr lang="en-US" dirty="0"/>
              <a:t>Service-point addressing (port address)</a:t>
            </a:r>
          </a:p>
          <a:p>
            <a:pPr lvl="1"/>
            <a:r>
              <a:rPr lang="en-US" dirty="0"/>
              <a:t>Segmentation and reassembly </a:t>
            </a:r>
          </a:p>
          <a:p>
            <a:pPr lvl="1"/>
            <a:r>
              <a:rPr lang="en-US" dirty="0"/>
              <a:t>Connection control</a:t>
            </a:r>
          </a:p>
          <a:p>
            <a:pPr lvl="1"/>
            <a:r>
              <a:rPr lang="en-US" dirty="0"/>
              <a:t>Flow and error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4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session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dialog control and synchronization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10243" y="1143000"/>
            <a:ext cx="6523513" cy="3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1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20ED1-B1FF-9948-8B7B-687E787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6F4DF8-D795-5F49-B8E9-CB3EAEF3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network dialog controller – establishes, maintains, synchronizes the interaction among computers.</a:t>
            </a:r>
          </a:p>
          <a:p>
            <a:pPr algn="just"/>
            <a:r>
              <a:rPr lang="en-US" dirty="0"/>
              <a:t>Session layer is concerned with:</a:t>
            </a:r>
          </a:p>
          <a:p>
            <a:pPr lvl="1" algn="just"/>
            <a:r>
              <a:rPr lang="en-US" dirty="0"/>
              <a:t>Dialog control</a:t>
            </a:r>
          </a:p>
          <a:p>
            <a:pPr lvl="1" algn="just"/>
            <a:r>
              <a:rPr lang="en-US" dirty="0"/>
              <a:t>Synchronization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presentation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translation, compression, and encryption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88" y="1335474"/>
            <a:ext cx="741342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20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5B2645-5A5F-364B-B23E-42314C89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DE5090-98C8-0044-8EF5-5FE0C53F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concerned with the syntax which refers to order in which data is presented and semantics helps in interpreting a particular pattern.</a:t>
            </a:r>
          </a:p>
          <a:p>
            <a:pPr algn="just"/>
            <a:r>
              <a:rPr lang="en-US" dirty="0"/>
              <a:t>Presentation layer is responsible for:</a:t>
            </a:r>
          </a:p>
          <a:p>
            <a:pPr lvl="1" algn="just"/>
            <a:r>
              <a:rPr lang="en-US" dirty="0"/>
              <a:t>Translation</a:t>
            </a:r>
          </a:p>
          <a:p>
            <a:pPr lvl="1" algn="just"/>
            <a:r>
              <a:rPr lang="en-US" dirty="0"/>
              <a:t>Encryption</a:t>
            </a:r>
          </a:p>
          <a:p>
            <a:pPr lvl="1" algn="just"/>
            <a:r>
              <a:rPr lang="en-US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375816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Computer networks can be categories by their </a:t>
            </a:r>
            <a:r>
              <a:rPr lang="en-US" sz="2800" dirty="0">
                <a:solidFill>
                  <a:srgbClr val="C00000"/>
                </a:solidFill>
              </a:rPr>
              <a:t>size </a:t>
            </a:r>
            <a:r>
              <a:rPr lang="en-US" sz="2800" dirty="0"/>
              <a:t>as well as their </a:t>
            </a:r>
            <a:r>
              <a:rPr lang="en-US" sz="2800" dirty="0">
                <a:solidFill>
                  <a:srgbClr val="C00000"/>
                </a:solidFill>
              </a:rPr>
              <a:t>purpose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>
                <a:solidFill>
                  <a:srgbClr val="C00000"/>
                </a:solidFill>
              </a:rPr>
              <a:t>size</a:t>
            </a:r>
            <a:r>
              <a:rPr lang="en-US" sz="2800" dirty="0"/>
              <a:t> of a network can be expressed by the </a:t>
            </a:r>
            <a:r>
              <a:rPr lang="en-US" sz="2800" dirty="0">
                <a:solidFill>
                  <a:srgbClr val="C00000"/>
                </a:solidFill>
              </a:rPr>
              <a:t>geographic area</a:t>
            </a:r>
            <a:r>
              <a:rPr lang="en-US" sz="2800" dirty="0"/>
              <a:t>.</a:t>
            </a:r>
          </a:p>
          <a:p>
            <a:r>
              <a:rPr lang="en-US" sz="2800" dirty="0"/>
              <a:t>Some of the different networks based on </a:t>
            </a:r>
            <a:r>
              <a:rPr lang="en-US" sz="2800" dirty="0">
                <a:solidFill>
                  <a:srgbClr val="C00000"/>
                </a:solidFill>
              </a:rPr>
              <a:t>size</a:t>
            </a:r>
            <a:r>
              <a:rPr lang="en-US" sz="2800" dirty="0"/>
              <a:t> are: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/>
              <a:t>Local Area Network - LAN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/>
              <a:t>Metropolitan Area Network - MAN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/>
              <a:t>Wide Area Network - WAN</a:t>
            </a:r>
          </a:p>
        </p:txBody>
      </p:sp>
    </p:spTree>
    <p:extLst>
      <p:ext uri="{BB962C8B-B14F-4D97-AF65-F5344CB8AC3E}">
        <p14:creationId xmlns:p14="http://schemas.microsoft.com/office/powerpoint/2010/main" val="141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algn="just">
              <a:defRPr/>
            </a:pPr>
            <a:endParaRPr lang="en-US" altLang="en-US" sz="2100" dirty="0"/>
          </a:p>
          <a:p>
            <a:pPr algn="just">
              <a:defRPr/>
            </a:pPr>
            <a:r>
              <a:rPr lang="en-US" altLang="en-US" dirty="0"/>
              <a:t>The application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providing services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user.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538200" cy="33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230BE4-11E1-9241-98C1-1AFA2E8F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FF1F7F-7EAC-2044-9560-7CBB59BA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provides various services like:</a:t>
            </a:r>
          </a:p>
          <a:p>
            <a:pPr lvl="1"/>
            <a:r>
              <a:rPr lang="en-US" dirty="0"/>
              <a:t>Network virtual terminal</a:t>
            </a:r>
          </a:p>
          <a:p>
            <a:pPr lvl="1"/>
            <a:r>
              <a:rPr lang="en-US" dirty="0"/>
              <a:t>File transfer, access and management</a:t>
            </a:r>
          </a:p>
          <a:p>
            <a:pPr lvl="1"/>
            <a:r>
              <a:rPr lang="en-US" dirty="0"/>
              <a:t>Mail services </a:t>
            </a:r>
          </a:p>
          <a:p>
            <a:pPr lvl="1"/>
            <a:r>
              <a:rPr lang="en-US" dirty="0"/>
              <a:t>Directory services</a:t>
            </a:r>
          </a:p>
        </p:txBody>
      </p:sp>
    </p:spTree>
    <p:extLst>
      <p:ext uri="{BB962C8B-B14F-4D97-AF65-F5344CB8AC3E}">
        <p14:creationId xmlns:p14="http://schemas.microsoft.com/office/powerpoint/2010/main" val="24651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Summary – OSI Layer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467100" y="1524000"/>
            <a:ext cx="2209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55857" y="2134849"/>
            <a:ext cx="2209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55857" y="2745698"/>
            <a:ext cx="2209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55857" y="3394022"/>
            <a:ext cx="22098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55857" y="4042346"/>
            <a:ext cx="2209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67100" y="4690670"/>
            <a:ext cx="22098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67100" y="5345238"/>
            <a:ext cx="22098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873646" y="1131490"/>
            <a:ext cx="2362200" cy="90565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allow access to network resource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85799" y="1729536"/>
            <a:ext cx="2537085" cy="785019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translate, encrypt and compress data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81001" y="2878735"/>
            <a:ext cx="2841883" cy="1030573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provide reliable process-to-process message delivery and error recovery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862402" y="2418637"/>
            <a:ext cx="2519597" cy="785019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establish, manage and terminate sessions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862402" y="3585147"/>
            <a:ext cx="2748198" cy="104654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move packets from source to destination; To provide internetworking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5892382" y="5019563"/>
            <a:ext cx="2718218" cy="1152637"/>
          </a:xfrm>
          <a:prstGeom prst="wedgeRoundRectCallout">
            <a:avLst>
              <a:gd name="adj1" fmla="val -58185"/>
              <a:gd name="adj2" fmla="val -823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transmit bits over a medium; To provide mechanical &amp; electrical specification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37016" y="4362851"/>
            <a:ext cx="2537085" cy="982387"/>
          </a:xfrm>
          <a:prstGeom prst="wedgeRoundRectCallout">
            <a:avLst>
              <a:gd name="adj1" fmla="val 58354"/>
              <a:gd name="adj2" fmla="val -42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organize bits into frames; To provide hop-to-hop delivery</a:t>
            </a:r>
          </a:p>
        </p:txBody>
      </p:sp>
    </p:spTree>
    <p:extLst>
      <p:ext uri="{BB962C8B-B14F-4D97-AF65-F5344CB8AC3E}">
        <p14:creationId xmlns:p14="http://schemas.microsoft.com/office/powerpoint/2010/main" val="4561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altLang="en-US" sz="3600" dirty="0">
                <a:ea typeface="Times New Roman" charset="0"/>
                <a:cs typeface="Times New Roman" charset="0"/>
              </a:rPr>
              <a:t>TCP/IP Reference Model </a:t>
            </a:r>
            <a:br>
              <a:rPr lang="en-IN" altLang="en-US" sz="3600" dirty="0">
                <a:ea typeface="Times New Roman" charset="0"/>
                <a:cs typeface="Times New Roman" charset="0"/>
              </a:rPr>
            </a:br>
            <a:r>
              <a:rPr lang="en-IN" altLang="en-US" sz="1800" dirty="0">
                <a:ea typeface="Times New Roman" charset="0"/>
                <a:cs typeface="Times New Roman" charset="0"/>
              </a:rPr>
              <a:t>(Transmission Control Protocol/Internet Protocol)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48" indent="-342848" algn="just">
              <a:defRPr/>
            </a:pPr>
            <a:r>
              <a:rPr lang="en-IN" dirty="0"/>
              <a:t>It was originally defined as having </a:t>
            </a:r>
            <a:r>
              <a:rPr lang="en-IN" dirty="0">
                <a:solidFill>
                  <a:srgbClr val="C00000"/>
                </a:solidFill>
              </a:rPr>
              <a:t>five </a:t>
            </a:r>
            <a:r>
              <a:rPr lang="en-IN" dirty="0"/>
              <a:t>layers: </a:t>
            </a:r>
          </a:p>
          <a:p>
            <a:pPr marL="342848" indent="-342848" algn="just">
              <a:defRPr/>
            </a:pPr>
            <a:r>
              <a:rPr lang="en-IN" dirty="0"/>
              <a:t>TCP/IP is a </a:t>
            </a:r>
            <a:r>
              <a:rPr lang="en-IN" dirty="0">
                <a:solidFill>
                  <a:srgbClr val="C00000"/>
                </a:solidFill>
              </a:rPr>
              <a:t>set of protocols </a:t>
            </a:r>
            <a:r>
              <a:rPr lang="en-IN" dirty="0"/>
              <a:t>developed to allow cooperating computers to share resources across the network.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Application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Transport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Network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Data Link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Physical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TCP/IP Model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371600"/>
            <a:ext cx="6292850" cy="48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Difference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850263"/>
              </p:ext>
            </p:extLst>
          </p:nvPr>
        </p:nvGraphicFramePr>
        <p:xfrm>
          <a:off x="183355" y="1203960"/>
          <a:ext cx="8763000" cy="10309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>
                          <a:effectLst/>
                        </a:rPr>
                        <a:t>OSI</a:t>
                      </a:r>
                    </a:p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>
                          <a:effectLst/>
                        </a:rPr>
                        <a:t>(Open System Interconnection)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TCP/IP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(Transmission Control Protocol/ Internet Protocol)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9621"/>
              </p:ext>
            </p:extLst>
          </p:nvPr>
        </p:nvGraphicFramePr>
        <p:xfrm>
          <a:off x="183353" y="2600960"/>
          <a:ext cx="8763004" cy="10309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b="0" dirty="0">
                          <a:effectLst/>
                        </a:rPr>
                        <a:t>OSI provides layer functioning and also defines functions of all the 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is more based on protocols and protocols are not flexible with other 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76471"/>
              </p:ext>
            </p:extLst>
          </p:nvPr>
        </p:nvGraphicFramePr>
        <p:xfrm>
          <a:off x="183353" y="3649980"/>
          <a:ext cx="8763004" cy="10309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OSI model the transport layer guarantees the delivery of packets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TCP/IP model the transport layer does not guarantees delivery of packets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99217"/>
              </p:ext>
            </p:extLst>
          </p:nvPr>
        </p:nvGraphicFramePr>
        <p:xfrm>
          <a:off x="183353" y="4699000"/>
          <a:ext cx="8763004" cy="329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Follows horizontal approach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Follows vertical approach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89467"/>
              </p:ext>
            </p:extLst>
          </p:nvPr>
        </p:nvGraphicFramePr>
        <p:xfrm>
          <a:off x="183353" y="5046980"/>
          <a:ext cx="8763004" cy="6804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has a separate presentation layer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doesn’t have a separate presentation layer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55582"/>
              </p:ext>
            </p:extLst>
          </p:nvPr>
        </p:nvGraphicFramePr>
        <p:xfrm>
          <a:off x="183353" y="5745480"/>
          <a:ext cx="8763004" cy="6804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is a general model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cannot be used in any other application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21846"/>
              </p:ext>
            </p:extLst>
          </p:nvPr>
        </p:nvGraphicFramePr>
        <p:xfrm>
          <a:off x="183353" y="2252980"/>
          <a:ext cx="8763004" cy="329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It has 7 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It has 5 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92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-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099908"/>
              </p:ext>
            </p:extLst>
          </p:nvPr>
        </p:nvGraphicFramePr>
        <p:xfrm>
          <a:off x="190498" y="1177057"/>
          <a:ext cx="8763000" cy="10309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>
                          <a:effectLst/>
                        </a:rPr>
                        <a:t>OSI</a:t>
                      </a:r>
                    </a:p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>
                          <a:effectLst/>
                        </a:rPr>
                        <a:t>(Open System Interconnection)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TCP/IP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(Transmission Control Protocol/ Internet Protocol)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146164"/>
              </p:ext>
            </p:extLst>
          </p:nvPr>
        </p:nvGraphicFramePr>
        <p:xfrm>
          <a:off x="190494" y="2223913"/>
          <a:ext cx="8763004" cy="10309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Network layer of OSI model provide both connection oriented and connectionless service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Network layer in TCP/IP model provides connectionless service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08147"/>
              </p:ext>
            </p:extLst>
          </p:nvPr>
        </p:nvGraphicFramePr>
        <p:xfrm>
          <a:off x="190494" y="3270769"/>
          <a:ext cx="8763004" cy="6804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92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has a problem of fitting the protocols in the model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does not fit any protocol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700012"/>
              </p:ext>
            </p:extLst>
          </p:nvPr>
        </p:nvGraphicFramePr>
        <p:xfrm>
          <a:off x="190494" y="3967105"/>
          <a:ext cx="8763004" cy="6804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Protocols are hidden in OSI model and are easily replaced as the technology changes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TCP/IP, replacing protocol is not easy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82700"/>
              </p:ext>
            </p:extLst>
          </p:nvPr>
        </p:nvGraphicFramePr>
        <p:xfrm>
          <a:off x="190496" y="4663440"/>
          <a:ext cx="8763004" cy="10309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52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defines services, interfaces and protocols very clearly and makes clear distinction between them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TCP/IP, it is not clearly separated its services, interfaces and protocols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0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Layers: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03" y="990600"/>
            <a:ext cx="7374193" cy="5334000"/>
          </a:xfrm>
        </p:spPr>
      </p:pic>
    </p:spTree>
    <p:extLst>
      <p:ext uri="{BB962C8B-B14F-4D97-AF65-F5344CB8AC3E}">
        <p14:creationId xmlns:p14="http://schemas.microsoft.com/office/powerpoint/2010/main" val="3375788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Delay, Loss &amp; 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Delay</a:t>
            </a:r>
            <a:endParaRPr lang="en-US" b="1" dirty="0"/>
          </a:p>
          <a:p>
            <a:pPr lvl="1" algn="just"/>
            <a:r>
              <a:rPr lang="en-IN" sz="2200" dirty="0"/>
              <a:t>As a packet travels from one node (host or router) to the subsequent node (host or router) along this path, the packet suffers from </a:t>
            </a:r>
            <a:r>
              <a:rPr lang="en-IN" sz="2200" dirty="0">
                <a:solidFill>
                  <a:srgbClr val="C00000"/>
                </a:solidFill>
              </a:rPr>
              <a:t>several types of delays</a:t>
            </a:r>
            <a:r>
              <a:rPr lang="en-IN" sz="2200" dirty="0"/>
              <a:t> at each node along the path.</a:t>
            </a:r>
          </a:p>
          <a:p>
            <a:pPr marL="0" lvl="0" indent="0" algn="ctr">
              <a:buNone/>
            </a:pPr>
            <a:endParaRPr lang="en-IN" sz="20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dirty="0"/>
              <a:t>Where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2656685"/>
            <a:ext cx="8077200" cy="1000915"/>
            <a:chOff x="533400" y="2656685"/>
            <a:chExt cx="8077200" cy="1000915"/>
          </a:xfrm>
        </p:grpSpPr>
        <p:sp>
          <p:nvSpPr>
            <p:cNvPr id="4" name="Rounded Rectangle 3"/>
            <p:cNvSpPr/>
            <p:nvPr/>
          </p:nvSpPr>
          <p:spPr>
            <a:xfrm>
              <a:off x="1066800" y="2667000"/>
              <a:ext cx="6934200" cy="762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400" y="2656685"/>
              <a:ext cx="8077200" cy="100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4000"/>
                </a:lnSpc>
                <a:spcBef>
                  <a:spcPct val="20000"/>
                </a:spcBef>
              </a:pP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nodal</a:t>
              </a:r>
              <a:r>
                <a:rPr lang="en-IN" sz="3600" b="1" baseline="-25000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= 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proc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queue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tran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prop</a:t>
              </a:r>
              <a:endParaRPr lang="en-IN" sz="3600" b="1" baseline="-250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53639"/>
              </p:ext>
            </p:extLst>
          </p:nvPr>
        </p:nvGraphicFramePr>
        <p:xfrm>
          <a:off x="1066800" y="4114800"/>
          <a:ext cx="590423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0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4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nodal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Total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proc</a:t>
                      </a:r>
                      <a:r>
                        <a:rPr lang="en-IN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Processing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queue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Queuing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tran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Transmission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prop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Propagation Delay</a:t>
                      </a:r>
                      <a:endParaRPr lang="en-IN" sz="2400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Delay (</a:t>
            </a:r>
            <a:r>
              <a:rPr lang="en-US" dirty="0" err="1"/>
              <a:t>d</a:t>
            </a:r>
            <a:r>
              <a:rPr lang="en-US" baseline="-25000" dirty="0" err="1"/>
              <a:t>proc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The time required to </a:t>
            </a:r>
            <a:r>
              <a:rPr lang="en-US" dirty="0">
                <a:solidFill>
                  <a:srgbClr val="C00000"/>
                </a:solidFill>
              </a:rPr>
              <a:t>examine</a:t>
            </a:r>
            <a:r>
              <a:rPr lang="en-US" dirty="0"/>
              <a:t> the packets header and </a:t>
            </a:r>
            <a:r>
              <a:rPr lang="en-US" dirty="0">
                <a:solidFill>
                  <a:srgbClr val="C00000"/>
                </a:solidFill>
              </a:rPr>
              <a:t>determine</a:t>
            </a:r>
            <a:r>
              <a:rPr lang="en-US" dirty="0"/>
              <a:t> where to </a:t>
            </a:r>
            <a:r>
              <a:rPr lang="en-US" dirty="0">
                <a:solidFill>
                  <a:srgbClr val="C00000"/>
                </a:solidFill>
              </a:rPr>
              <a:t>direct</a:t>
            </a:r>
            <a:r>
              <a:rPr lang="en-US" dirty="0"/>
              <a:t> the packet.</a:t>
            </a:r>
          </a:p>
          <a:p>
            <a:pPr lvl="1"/>
            <a:r>
              <a:rPr lang="en-US" dirty="0"/>
              <a:t>To check bit level error</a:t>
            </a:r>
          </a:p>
          <a:p>
            <a:pPr lvl="1"/>
            <a:r>
              <a:rPr lang="en-US" dirty="0"/>
              <a:t>Determine output link</a:t>
            </a:r>
          </a:p>
          <a:p>
            <a:pPr lvl="1"/>
            <a:r>
              <a:rPr lang="en-US" dirty="0"/>
              <a:t>Delay in terms of microseconds</a:t>
            </a:r>
          </a:p>
          <a:p>
            <a:pPr lvl="1"/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394" y="3657600"/>
            <a:ext cx="9154394" cy="2667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48000" y="5562600"/>
            <a:ext cx="10668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local area network (LAN) is a computer network that </a:t>
            </a:r>
            <a:r>
              <a:rPr lang="en-US" dirty="0">
                <a:solidFill>
                  <a:srgbClr val="C00000"/>
                </a:solidFill>
              </a:rPr>
              <a:t>interconnects</a:t>
            </a:r>
            <a:r>
              <a:rPr lang="en-US" dirty="0"/>
              <a:t> computers within a </a:t>
            </a:r>
            <a:r>
              <a:rPr lang="en-US" dirty="0">
                <a:solidFill>
                  <a:srgbClr val="C00000"/>
                </a:solidFill>
              </a:rPr>
              <a:t>limited area </a:t>
            </a:r>
            <a:r>
              <a:rPr lang="en-US" dirty="0"/>
              <a:t>such as a residence, school, laboratory, university campus or office building.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64F211-01F6-034B-B2DA-3661926D5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895600"/>
            <a:ext cx="3819646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BB4D449-F83B-3646-8EE5-90D6147ABB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823" y="2769752"/>
            <a:ext cx="3797300" cy="26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7600"/>
            <a:ext cx="9154394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Queuing Delay (</a:t>
            </a:r>
            <a:r>
              <a:rPr lang="en-US" dirty="0" err="1"/>
              <a:t>d</a:t>
            </a:r>
            <a:r>
              <a:rPr lang="en-US" baseline="-25000" dirty="0" err="1"/>
              <a:t>queue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A time to </a:t>
            </a:r>
            <a:r>
              <a:rPr lang="en-US" dirty="0">
                <a:solidFill>
                  <a:srgbClr val="C00000"/>
                </a:solidFill>
              </a:rPr>
              <a:t>wait</a:t>
            </a:r>
            <a:r>
              <a:rPr lang="en-US" dirty="0"/>
              <a:t> at output link for transmission.</a:t>
            </a:r>
          </a:p>
          <a:p>
            <a:pPr lvl="1" algn="just"/>
            <a:r>
              <a:rPr lang="en-US" dirty="0"/>
              <a:t>Depends on </a:t>
            </a:r>
            <a:r>
              <a:rPr lang="en-US" dirty="0">
                <a:solidFill>
                  <a:srgbClr val="C00000"/>
                </a:solidFill>
              </a:rPr>
              <a:t>congestion</a:t>
            </a:r>
            <a:r>
              <a:rPr lang="en-US" dirty="0"/>
              <a:t> level of router.</a:t>
            </a:r>
          </a:p>
          <a:p>
            <a:pPr lvl="1" algn="just"/>
            <a:r>
              <a:rPr lang="en-US" dirty="0"/>
              <a:t>If queue is empty then delay will be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If queue is full (heavy traffic) then delay will be </a:t>
            </a:r>
            <a:r>
              <a:rPr lang="en-US" dirty="0">
                <a:solidFill>
                  <a:srgbClr val="C00000"/>
                </a:solidFill>
              </a:rPr>
              <a:t>long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Delay in terms of micro second to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91000" y="5562600"/>
            <a:ext cx="115200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29718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Delay (</a:t>
            </a:r>
            <a:r>
              <a:rPr lang="en-US" dirty="0" err="1"/>
              <a:t>d</a:t>
            </a:r>
            <a:r>
              <a:rPr lang="en-US" baseline="-25000" dirty="0" err="1"/>
              <a:t>tran</a:t>
            </a:r>
            <a:r>
              <a:rPr lang="en-US" dirty="0"/>
              <a:t> = L/R)</a:t>
            </a:r>
          </a:p>
          <a:p>
            <a:pPr lvl="1" algn="just"/>
            <a:r>
              <a:rPr lang="en-US" dirty="0"/>
              <a:t>An amount of time required for the router to transmit the packet.</a:t>
            </a:r>
          </a:p>
          <a:p>
            <a:pPr lvl="1" algn="just"/>
            <a:r>
              <a:rPr lang="en-US" dirty="0"/>
              <a:t>Its depends on </a:t>
            </a:r>
            <a:r>
              <a:rPr lang="en-US" dirty="0">
                <a:solidFill>
                  <a:srgbClr val="C00000"/>
                </a:solidFill>
              </a:rPr>
              <a:t>packet length(L)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transmission rate(R) </a:t>
            </a:r>
            <a:r>
              <a:rPr lang="en-US" dirty="0"/>
              <a:t>of link.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5257800" y="4845570"/>
            <a:ext cx="12192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" y="36576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Propagation Delay (</a:t>
            </a:r>
            <a:r>
              <a:rPr lang="en-US" dirty="0" err="1"/>
              <a:t>d</a:t>
            </a:r>
            <a:r>
              <a:rPr lang="en-US" baseline="-25000" dirty="0" err="1"/>
              <a:t>prop</a:t>
            </a:r>
            <a:r>
              <a:rPr lang="en-US" dirty="0"/>
              <a:t>= d/s)</a:t>
            </a:r>
          </a:p>
          <a:p>
            <a:pPr lvl="1" algn="just"/>
            <a:r>
              <a:rPr lang="en-US" dirty="0"/>
              <a:t>A time required to propagate from the beginning of the link to router B.</a:t>
            </a:r>
          </a:p>
          <a:p>
            <a:pPr lvl="1" algn="just"/>
            <a:r>
              <a:rPr lang="en-US" dirty="0"/>
              <a:t>Depends on the </a:t>
            </a:r>
            <a:r>
              <a:rPr lang="en-US" dirty="0">
                <a:solidFill>
                  <a:srgbClr val="C00000"/>
                </a:solidFill>
              </a:rPr>
              <a:t>length of physical medium(d) </a:t>
            </a:r>
            <a:r>
              <a:rPr lang="en-US" dirty="0"/>
              <a:t>link and </a:t>
            </a:r>
            <a:r>
              <a:rPr lang="en-US" dirty="0">
                <a:solidFill>
                  <a:srgbClr val="C00000"/>
                </a:solidFill>
              </a:rPr>
              <a:t>propagation speed(s) </a:t>
            </a:r>
            <a:r>
              <a:rPr lang="en-US" dirty="0"/>
              <a:t>of link</a:t>
            </a:r>
          </a:p>
          <a:p>
            <a:pPr lvl="1"/>
            <a:r>
              <a:rPr lang="en-US" dirty="0"/>
              <a:t>Delay in terms of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38800" y="5181600"/>
            <a:ext cx="1143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Packet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Packet loss is the </a:t>
            </a:r>
            <a:r>
              <a:rPr lang="en-IN" dirty="0">
                <a:solidFill>
                  <a:srgbClr val="C00000"/>
                </a:solidFill>
              </a:rPr>
              <a:t>failure</a:t>
            </a:r>
            <a:r>
              <a:rPr lang="en-IN" dirty="0"/>
              <a:t> of one or more transmitted packets to arrive at their destination. </a:t>
            </a:r>
            <a:endParaRPr lang="en-US" dirty="0"/>
          </a:p>
          <a:p>
            <a:pPr lvl="0" algn="just"/>
            <a:r>
              <a:rPr lang="en-IN" dirty="0"/>
              <a:t>The loss of data packets depends on the </a:t>
            </a:r>
            <a:r>
              <a:rPr lang="en-IN" dirty="0">
                <a:solidFill>
                  <a:srgbClr val="C00000"/>
                </a:solidFill>
              </a:rPr>
              <a:t>switch queue/buffer</a:t>
            </a:r>
            <a:r>
              <a:rPr lang="en-IN" dirty="0"/>
              <a:t>. The loss of data packets increases with the increases in the </a:t>
            </a:r>
            <a:r>
              <a:rPr lang="en-IN" dirty="0">
                <a:solidFill>
                  <a:srgbClr val="C00000"/>
                </a:solidFill>
              </a:rPr>
              <a:t>traffic intensity.</a:t>
            </a:r>
          </a:p>
          <a:p>
            <a:pPr algn="just"/>
            <a:r>
              <a:rPr lang="en-IN" dirty="0"/>
              <a:t>It affects the performance </a:t>
            </a:r>
          </a:p>
          <a:p>
            <a:pPr marL="400050" lvl="1" indent="0" algn="just">
              <a:buNone/>
            </a:pPr>
            <a:r>
              <a:rPr lang="en-IN" sz="2400" dirty="0"/>
              <a:t>of the network.</a:t>
            </a:r>
            <a:endParaRPr lang="en-US" sz="2400" dirty="0"/>
          </a:p>
          <a:p>
            <a:pPr lvl="0" algn="just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905BE5-41BC-4B40-B870-F286C9DE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736" y="3052800"/>
            <a:ext cx="477676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Throughput or Network Throughput is the </a:t>
            </a:r>
            <a:r>
              <a:rPr lang="en-IN" dirty="0">
                <a:solidFill>
                  <a:srgbClr val="C00000"/>
                </a:solidFill>
              </a:rPr>
              <a:t>rate of successful message delivery </a:t>
            </a:r>
            <a:r>
              <a:rPr lang="en-IN" dirty="0"/>
              <a:t>over a communication channel. </a:t>
            </a:r>
            <a:endParaRPr lang="en-US" dirty="0"/>
          </a:p>
          <a:p>
            <a:pPr lvl="0" algn="just"/>
            <a:r>
              <a:rPr lang="en-IN" dirty="0"/>
              <a:t>Throughput is measured in bits(data) per second (bit/s or bps)</a:t>
            </a:r>
            <a:endParaRPr lang="en-US" dirty="0"/>
          </a:p>
        </p:txBody>
      </p:sp>
      <p:sp>
        <p:nvSpPr>
          <p:cNvPr id="6" name="AutoShape 327"/>
          <p:cNvSpPr>
            <a:spLocks noChangeArrowheads="1"/>
          </p:cNvSpPr>
          <p:nvPr/>
        </p:nvSpPr>
        <p:spPr bwMode="auto">
          <a:xfrm>
            <a:off x="762000" y="3200400"/>
            <a:ext cx="445035" cy="49021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1272024" y="3537925"/>
            <a:ext cx="313644" cy="739341"/>
            <a:chOff x="4140" y="429"/>
            <a:chExt cx="1425" cy="2396"/>
          </a:xfrm>
        </p:grpSpPr>
        <p:sp>
          <p:nvSpPr>
            <p:cNvPr id="8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0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0" name="Group 61"/>
          <p:cNvGrpSpPr>
            <a:grpSpLocks/>
          </p:cNvGrpSpPr>
          <p:nvPr/>
        </p:nvGrpSpPr>
        <p:grpSpPr bwMode="auto">
          <a:xfrm flipH="1">
            <a:off x="7478498" y="3590161"/>
            <a:ext cx="1061020" cy="988467"/>
            <a:chOff x="-44" y="1473"/>
            <a:chExt cx="981" cy="1105"/>
          </a:xfrm>
        </p:grpSpPr>
        <p:pic>
          <p:nvPicPr>
            <p:cNvPr id="4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" name="Text Box 325"/>
          <p:cNvSpPr txBox="1">
            <a:spLocks noChangeArrowheads="1"/>
          </p:cNvSpPr>
          <p:nvPr/>
        </p:nvSpPr>
        <p:spPr bwMode="auto">
          <a:xfrm>
            <a:off x="845938" y="4428545"/>
            <a:ext cx="1595309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send to client</a:t>
            </a:r>
          </a:p>
        </p:txBody>
      </p:sp>
      <p:sp>
        <p:nvSpPr>
          <p:cNvPr id="44" name="Text Box 328"/>
          <p:cNvSpPr txBox="1">
            <a:spLocks noChangeArrowheads="1"/>
          </p:cNvSpPr>
          <p:nvPr/>
        </p:nvSpPr>
        <p:spPr bwMode="auto">
          <a:xfrm>
            <a:off x="2882627" y="4354951"/>
            <a:ext cx="1272942" cy="5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s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5" name="Text Box 329"/>
          <p:cNvSpPr txBox="1">
            <a:spLocks noChangeArrowheads="1"/>
          </p:cNvSpPr>
          <p:nvPr/>
        </p:nvSpPr>
        <p:spPr bwMode="auto">
          <a:xfrm>
            <a:off x="5435575" y="4361647"/>
            <a:ext cx="1272941" cy="5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c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6" name="Line 337"/>
          <p:cNvSpPr>
            <a:spLocks noChangeShapeType="1"/>
          </p:cNvSpPr>
          <p:nvPr/>
        </p:nvSpPr>
        <p:spPr bwMode="auto">
          <a:xfrm flipH="1" flipV="1">
            <a:off x="3071943" y="4158061"/>
            <a:ext cx="251480" cy="25582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347"/>
          <p:cNvSpPr>
            <a:spLocks noChangeShapeType="1"/>
          </p:cNvSpPr>
          <p:nvPr/>
        </p:nvSpPr>
        <p:spPr bwMode="auto">
          <a:xfrm flipH="1" flipV="1">
            <a:off x="5850941" y="4216994"/>
            <a:ext cx="172363" cy="17144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352"/>
          <p:cNvSpPr>
            <a:spLocks noChangeShapeType="1"/>
          </p:cNvSpPr>
          <p:nvPr/>
        </p:nvSpPr>
        <p:spPr bwMode="auto">
          <a:xfrm flipH="1">
            <a:off x="1118028" y="4081716"/>
            <a:ext cx="9889" cy="3469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oup 246"/>
          <p:cNvGrpSpPr>
            <a:grpSpLocks/>
          </p:cNvGrpSpPr>
          <p:nvPr/>
        </p:nvGrpSpPr>
        <p:grpSpPr bwMode="auto">
          <a:xfrm>
            <a:off x="3792477" y="3809820"/>
            <a:ext cx="939519" cy="304041"/>
            <a:chOff x="3600" y="219"/>
            <a:chExt cx="360" cy="175"/>
          </a:xfrm>
        </p:grpSpPr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4" name="AutoShape 350"/>
          <p:cNvSpPr>
            <a:spLocks noChangeArrowheads="1"/>
          </p:cNvSpPr>
          <p:nvPr/>
        </p:nvSpPr>
        <p:spPr bwMode="auto">
          <a:xfrm>
            <a:off x="6889356" y="3752227"/>
            <a:ext cx="791174" cy="409852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65" name="Group 335"/>
          <p:cNvGrpSpPr>
            <a:grpSpLocks/>
          </p:cNvGrpSpPr>
          <p:nvPr/>
        </p:nvGrpSpPr>
        <p:grpSpPr bwMode="auto">
          <a:xfrm>
            <a:off x="1654896" y="3781694"/>
            <a:ext cx="2066941" cy="330828"/>
            <a:chOff x="2249" y="3430"/>
            <a:chExt cx="1389" cy="256"/>
          </a:xfrm>
        </p:grpSpPr>
        <p:sp>
          <p:nvSpPr>
            <p:cNvPr id="66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0" name="Group 341"/>
          <p:cNvGrpSpPr>
            <a:grpSpLocks/>
          </p:cNvGrpSpPr>
          <p:nvPr/>
        </p:nvGrpSpPr>
        <p:grpSpPr bwMode="auto">
          <a:xfrm>
            <a:off x="4764122" y="3708655"/>
            <a:ext cx="2493609" cy="490215"/>
            <a:chOff x="2249" y="3430"/>
            <a:chExt cx="1389" cy="256"/>
          </a:xfrm>
        </p:grpSpPr>
        <p:sp>
          <p:nvSpPr>
            <p:cNvPr id="71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4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9" name="AutoShape 351"/>
          <p:cNvSpPr>
            <a:spLocks noChangeArrowheads="1"/>
          </p:cNvSpPr>
          <p:nvPr/>
        </p:nvSpPr>
        <p:spPr bwMode="auto">
          <a:xfrm>
            <a:off x="3726075" y="3276601"/>
            <a:ext cx="1138725" cy="409852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80" name="AutoShape 349"/>
          <p:cNvSpPr>
            <a:spLocks noChangeArrowheads="1"/>
          </p:cNvSpPr>
          <p:nvPr/>
        </p:nvSpPr>
        <p:spPr bwMode="auto">
          <a:xfrm flipV="1">
            <a:off x="856657" y="3531228"/>
            <a:ext cx="867465" cy="60808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829467" y="4426084"/>
            <a:ext cx="72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9428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/>
      <p:bldP spid="44" grpId="0"/>
      <p:bldP spid="45" grpId="0"/>
      <p:bldP spid="46" grpId="0" animBg="1"/>
      <p:bldP spid="47" grpId="0" animBg="1"/>
      <p:bldP spid="48" grpId="0" animBg="1"/>
      <p:bldP spid="64" grpId="0" animBg="1"/>
      <p:bldP spid="79" grpId="0" animBg="1"/>
      <p:bldP spid="80" grpId="0" animBg="1"/>
      <p:bldP spid="8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1961-1972 : The development of Packet Switching</a:t>
            </a:r>
          </a:p>
          <a:p>
            <a:r>
              <a:rPr lang="en-US" dirty="0"/>
              <a:t>1972-1980 : Proprietary Network and Internetworking</a:t>
            </a:r>
          </a:p>
          <a:p>
            <a:r>
              <a:rPr lang="en-US" dirty="0"/>
              <a:t>1980-1990 : A Proliferation of Networks</a:t>
            </a:r>
          </a:p>
          <a:p>
            <a:r>
              <a:rPr lang="en-US" dirty="0"/>
              <a:t>1990s : The Internet Explosion</a:t>
            </a:r>
          </a:p>
          <a:p>
            <a:r>
              <a:rPr lang="en-US" dirty="0"/>
              <a:t>Recent Developments</a:t>
            </a:r>
            <a:r>
              <a:rPr lang="is-IS" dirty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- Revised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Computer Network? 	     </a:t>
            </a:r>
            <a:r>
              <a:rPr lang="en-US" dirty="0">
                <a:solidFill>
                  <a:srgbClr val="FF0000"/>
                </a:solidFill>
              </a:rPr>
              <a:t>Connected each other</a:t>
            </a:r>
            <a:endParaRPr lang="en-US" dirty="0"/>
          </a:p>
          <a:p>
            <a:r>
              <a:rPr lang="en-US" dirty="0"/>
              <a:t>Advantages of Computer Network	</a:t>
            </a:r>
          </a:p>
          <a:p>
            <a:r>
              <a:rPr lang="en-US" dirty="0"/>
              <a:t>Applications of Computer Network</a:t>
            </a:r>
          </a:p>
          <a:p>
            <a:r>
              <a:rPr lang="en-US" dirty="0"/>
              <a:t>Type of Computer Network	</a:t>
            </a:r>
            <a:r>
              <a:rPr lang="en-US" dirty="0">
                <a:solidFill>
                  <a:srgbClr val="FF0000"/>
                </a:solidFill>
              </a:rPr>
              <a:t>LAN, MAN, WAN</a:t>
            </a:r>
            <a:endParaRPr lang="en-US" dirty="0"/>
          </a:p>
          <a:p>
            <a:pPr lvl="0"/>
            <a:r>
              <a:rPr lang="en-US" dirty="0"/>
              <a:t>What is Internet?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</a:t>
            </a:r>
            <a:r>
              <a:rPr lang="en-IN" dirty="0">
                <a:solidFill>
                  <a:srgbClr val="FF0000"/>
                </a:solidFill>
                <a:latin typeface="Calibri" charset="0"/>
                <a:ea typeface="Times New Roman" charset="0"/>
                <a:cs typeface="Times New Roman" charset="0"/>
              </a:rPr>
              <a:t>nos. of connected computers across the world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Protocol? 	</a:t>
            </a:r>
            <a:r>
              <a:rPr lang="en-US" dirty="0">
                <a:solidFill>
                  <a:srgbClr val="FF0000"/>
                </a:solidFill>
              </a:rPr>
              <a:t>Set of Rules</a:t>
            </a:r>
          </a:p>
          <a:p>
            <a:r>
              <a:rPr lang="en-US" dirty="0"/>
              <a:t>The Network Edge  </a:t>
            </a:r>
            <a:r>
              <a:rPr lang="en-US" dirty="0">
                <a:solidFill>
                  <a:srgbClr val="FF0000"/>
                </a:solidFill>
              </a:rPr>
              <a:t>Host-end system &amp; edge router</a:t>
            </a:r>
          </a:p>
          <a:p>
            <a:r>
              <a:rPr lang="en-US" dirty="0"/>
              <a:t>The Network Core  </a:t>
            </a:r>
            <a:r>
              <a:rPr lang="en-US" dirty="0">
                <a:solidFill>
                  <a:srgbClr val="FF0000"/>
                </a:solidFill>
              </a:rPr>
              <a:t>Circuit Switched &amp; Packet Switched</a:t>
            </a:r>
          </a:p>
          <a:p>
            <a:r>
              <a:rPr lang="en-US" dirty="0"/>
              <a:t>Transmission Media </a:t>
            </a:r>
            <a:r>
              <a:rPr lang="en-US" dirty="0">
                <a:solidFill>
                  <a:srgbClr val="FF0000"/>
                </a:solidFill>
              </a:rPr>
              <a:t>Guided- Wired &amp; Unguided-Wireless</a:t>
            </a:r>
          </a:p>
          <a:p>
            <a:r>
              <a:rPr lang="en-US" dirty="0"/>
              <a:t>Network Topologies </a:t>
            </a:r>
            <a:r>
              <a:rPr lang="en-US" dirty="0">
                <a:solidFill>
                  <a:srgbClr val="FF0000"/>
                </a:solidFill>
              </a:rPr>
              <a:t>Bus, Ring, Star, Mesh, Tree, &amp; Hybrid</a:t>
            </a:r>
          </a:p>
          <a:p>
            <a:r>
              <a:rPr lang="en-US" dirty="0"/>
              <a:t>Protocol Layers </a:t>
            </a:r>
            <a:r>
              <a:rPr lang="en-US" dirty="0">
                <a:solidFill>
                  <a:srgbClr val="FF0000"/>
                </a:solidFill>
              </a:rPr>
              <a:t>OSI Layer &amp; TCP/IP Layer</a:t>
            </a:r>
          </a:p>
          <a:p>
            <a:r>
              <a:rPr lang="en-US" dirty="0"/>
              <a:t>Delay, Loss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14826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381000"/>
            <a:ext cx="8763000" cy="59436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38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metropolitan area network (MAN) is a computer network that interconnects with computer in a </a:t>
            </a:r>
            <a:r>
              <a:rPr lang="en-US" sz="2200" dirty="0">
                <a:solidFill>
                  <a:srgbClr val="C00000"/>
                </a:solidFill>
              </a:rPr>
              <a:t>metropolitan area </a:t>
            </a:r>
            <a:r>
              <a:rPr lang="en-US" sz="2200" dirty="0"/>
              <a:t>like city.</a:t>
            </a:r>
          </a:p>
          <a:p>
            <a:pPr algn="just"/>
            <a:r>
              <a:rPr lang="en-US" sz="2200" dirty="0"/>
              <a:t>MAN is a </a:t>
            </a:r>
            <a:r>
              <a:rPr lang="en-US" sz="2200" dirty="0">
                <a:solidFill>
                  <a:srgbClr val="C00000"/>
                </a:solidFill>
              </a:rPr>
              <a:t>larger</a:t>
            </a:r>
            <a:r>
              <a:rPr lang="en-US" sz="2200" dirty="0"/>
              <a:t> than LAN but </a:t>
            </a:r>
            <a:r>
              <a:rPr lang="en-US" sz="2200" dirty="0">
                <a:solidFill>
                  <a:srgbClr val="C00000"/>
                </a:solidFill>
              </a:rPr>
              <a:t>smaller</a:t>
            </a:r>
            <a:r>
              <a:rPr lang="en-US" sz="2200" dirty="0"/>
              <a:t> than the area covered by a WAN.</a:t>
            </a:r>
          </a:p>
          <a:p>
            <a:pPr algn="just"/>
            <a:r>
              <a:rPr lang="en-US" sz="2200" dirty="0"/>
              <a:t>It is also used to </a:t>
            </a:r>
            <a:r>
              <a:rPr lang="en-US" sz="2200" dirty="0">
                <a:solidFill>
                  <a:srgbClr val="C00000"/>
                </a:solidFill>
              </a:rPr>
              <a:t>interconnection of several local area network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9"/>
          <a:stretch/>
        </p:blipFill>
        <p:spPr>
          <a:xfrm>
            <a:off x="3124200" y="3611137"/>
            <a:ext cx="3708400" cy="2713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805545" y="4191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48000" y="6096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797965" y="4343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638800" y="5105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28800" y="40063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Navagam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2164" y="5911334"/>
            <a:ext cx="89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Shapar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4250" y="415873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Morbi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035" y="4920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Rajkot</a:t>
            </a:r>
          </a:p>
        </p:txBody>
      </p:sp>
    </p:spTree>
    <p:extLst>
      <p:ext uri="{BB962C8B-B14F-4D97-AF65-F5344CB8AC3E}">
        <p14:creationId xmlns:p14="http://schemas.microsoft.com/office/powerpoint/2010/main" val="1370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wide area network (WAN) is a computer network that exists over a </a:t>
            </a:r>
            <a:r>
              <a:rPr lang="en-US" dirty="0">
                <a:solidFill>
                  <a:srgbClr val="C00000"/>
                </a:solidFill>
              </a:rPr>
              <a:t>large-scale geographical area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 WAN </a:t>
            </a:r>
            <a:r>
              <a:rPr lang="en-US" dirty="0">
                <a:solidFill>
                  <a:srgbClr val="C00000"/>
                </a:solidFill>
              </a:rPr>
              <a:t>connects</a:t>
            </a:r>
            <a:r>
              <a:rPr lang="en-US" dirty="0"/>
              <a:t> different networks, including local area networks (</a:t>
            </a:r>
            <a:r>
              <a:rPr lang="en-US" dirty="0">
                <a:solidFill>
                  <a:srgbClr val="C00000"/>
                </a:solidFill>
              </a:rPr>
              <a:t>LAN</a:t>
            </a:r>
            <a:r>
              <a:rPr lang="en-US" dirty="0"/>
              <a:t>) and metropolitan area networks (</a:t>
            </a:r>
            <a:r>
              <a:rPr lang="en-US" dirty="0">
                <a:solidFill>
                  <a:srgbClr val="C00000"/>
                </a:solidFill>
              </a:rPr>
              <a:t>MAN</a:t>
            </a:r>
            <a:r>
              <a:rPr lang="en-US" dirty="0"/>
              <a:t>). </a:t>
            </a:r>
          </a:p>
          <a:p>
            <a:pPr lvl="0" algn="just"/>
            <a:r>
              <a:rPr lang="en-IN" dirty="0"/>
              <a:t>It may be located with in a </a:t>
            </a:r>
            <a:r>
              <a:rPr lang="en-IN" dirty="0">
                <a:solidFill>
                  <a:srgbClr val="C00000"/>
                </a:solidFill>
              </a:rPr>
              <a:t>state</a:t>
            </a:r>
            <a:r>
              <a:rPr lang="en-IN" dirty="0"/>
              <a:t> or a </a:t>
            </a:r>
            <a:r>
              <a:rPr lang="en-IN" dirty="0">
                <a:solidFill>
                  <a:srgbClr val="C00000"/>
                </a:solidFill>
              </a:rPr>
              <a:t>country</a:t>
            </a:r>
            <a:r>
              <a:rPr lang="en-IN" dirty="0"/>
              <a:t> or it may be interconnected around the world.  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300" y="3786498"/>
            <a:ext cx="4851400" cy="25381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680200" y="4267200"/>
            <a:ext cx="1295400" cy="9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75600" y="4067145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Asia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5400" y="5924490"/>
            <a:ext cx="80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Africa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4724400" y="5432418"/>
            <a:ext cx="381000" cy="69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00200" y="4467256"/>
            <a:ext cx="838200" cy="4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00200" y="4953000"/>
            <a:ext cx="1384300" cy="4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919" y="4792599"/>
            <a:ext cx="106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America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45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8915</TotalTime>
  <Words>3046</Words>
  <Application>Microsoft Office PowerPoint</Application>
  <PresentationFormat>On-screen Show (4:3)</PresentationFormat>
  <Paragraphs>695</Paragraphs>
  <Slides>77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ＭＳ Ｐゴシック</vt:lpstr>
      <vt:lpstr>Arial</vt:lpstr>
      <vt:lpstr>Calibri</vt:lpstr>
      <vt:lpstr>Gill Sans MT</vt:lpstr>
      <vt:lpstr>Open Sans</vt:lpstr>
      <vt:lpstr>Open Sans Bold</vt:lpstr>
      <vt:lpstr>Open Sans Extrabold</vt:lpstr>
      <vt:lpstr>Open Sans Light</vt:lpstr>
      <vt:lpstr>Open Sans Semibold</vt:lpstr>
      <vt:lpstr>Symbol</vt:lpstr>
      <vt:lpstr>Times New Roman</vt:lpstr>
      <vt:lpstr>Wingdings</vt:lpstr>
      <vt:lpstr>ZapfDingbatsITC</vt:lpstr>
      <vt:lpstr>Office Theme</vt:lpstr>
      <vt:lpstr>PowerPoint Presentation</vt:lpstr>
      <vt:lpstr>What is Computer Network?</vt:lpstr>
      <vt:lpstr>Advantages of Computer Network</vt:lpstr>
      <vt:lpstr>Advantages of Computer Network</vt:lpstr>
      <vt:lpstr>Applications of Computer Network</vt:lpstr>
      <vt:lpstr>Types of Computer Network</vt:lpstr>
      <vt:lpstr>Local Area Network</vt:lpstr>
      <vt:lpstr>Metropolitan Area Network</vt:lpstr>
      <vt:lpstr>Wide Area Network</vt:lpstr>
      <vt:lpstr>Types of Computer Networks - Summary</vt:lpstr>
      <vt:lpstr>Types of Computer Networks - Summary</vt:lpstr>
      <vt:lpstr>What is Internet?</vt:lpstr>
      <vt:lpstr>Network edge &amp; Network core</vt:lpstr>
      <vt:lpstr>The Network Edge</vt:lpstr>
      <vt:lpstr>Peer to Peer Network</vt:lpstr>
      <vt:lpstr>Client – Server Network</vt:lpstr>
      <vt:lpstr>The Network Core</vt:lpstr>
      <vt:lpstr>Circuit Switched Network</vt:lpstr>
      <vt:lpstr>Circuit Switched Network – Cont…</vt:lpstr>
      <vt:lpstr>Packet Switched Network</vt:lpstr>
      <vt:lpstr>Differences</vt:lpstr>
      <vt:lpstr>Switching Network</vt:lpstr>
      <vt:lpstr>Transmission media</vt:lpstr>
      <vt:lpstr>Transmission Media</vt:lpstr>
      <vt:lpstr>Guided Media </vt:lpstr>
      <vt:lpstr>Twisted Pair Cable</vt:lpstr>
      <vt:lpstr>Twisted Pair Cable – Cont…</vt:lpstr>
      <vt:lpstr>Coaxial Cable </vt:lpstr>
      <vt:lpstr>Fiber Optic Cable</vt:lpstr>
      <vt:lpstr>Unguided Media</vt:lpstr>
      <vt:lpstr>Radio wave</vt:lpstr>
      <vt:lpstr>Microwave</vt:lpstr>
      <vt:lpstr>Infrared wave</vt:lpstr>
      <vt:lpstr>Network Topologies</vt:lpstr>
      <vt:lpstr>Network Topologies</vt:lpstr>
      <vt:lpstr>Bus Topology</vt:lpstr>
      <vt:lpstr>Ring Topology</vt:lpstr>
      <vt:lpstr>Star Topology</vt:lpstr>
      <vt:lpstr>Mesh Topology</vt:lpstr>
      <vt:lpstr>Tree Topology</vt:lpstr>
      <vt:lpstr>Hybrid Topology</vt:lpstr>
      <vt:lpstr>Comparison of Topologies</vt:lpstr>
      <vt:lpstr>What is Protocol?</vt:lpstr>
      <vt:lpstr>Protocol Layers</vt:lpstr>
      <vt:lpstr>Protocols Layers</vt:lpstr>
      <vt:lpstr>Example – Air Plane Travel</vt:lpstr>
      <vt:lpstr>How OSI Layer Works?</vt:lpstr>
      <vt:lpstr>Physical Layer</vt:lpstr>
      <vt:lpstr>Physical Layer – Cont…</vt:lpstr>
      <vt:lpstr>Data Link Layer</vt:lpstr>
      <vt:lpstr>Data Link Layer – Cont…</vt:lpstr>
      <vt:lpstr>Network Layer</vt:lpstr>
      <vt:lpstr>Network Layer – Cont…</vt:lpstr>
      <vt:lpstr>Transport Layer</vt:lpstr>
      <vt:lpstr>Transport Layer – Cont…</vt:lpstr>
      <vt:lpstr>Session Layer</vt:lpstr>
      <vt:lpstr>Session Layer – Cont…</vt:lpstr>
      <vt:lpstr>Presentation Layer</vt:lpstr>
      <vt:lpstr>Presentation Layer – Cont…</vt:lpstr>
      <vt:lpstr>Application Layer</vt:lpstr>
      <vt:lpstr>Application Layer – Cont…</vt:lpstr>
      <vt:lpstr>Summary – OSI Layer</vt:lpstr>
      <vt:lpstr>TCP/IP Reference Model  (Transmission Control Protocol/Internet Protocol)</vt:lpstr>
      <vt:lpstr>TCP/IP Model Architecture</vt:lpstr>
      <vt:lpstr>Difference</vt:lpstr>
      <vt:lpstr>Difference - Cont…</vt:lpstr>
      <vt:lpstr>Protocol Layers: Summary</vt:lpstr>
      <vt:lpstr>Delay, Loss &amp; Throughput</vt:lpstr>
      <vt:lpstr>Delay – Cont…</vt:lpstr>
      <vt:lpstr>Delay – Cont…</vt:lpstr>
      <vt:lpstr>Delay – Cont…</vt:lpstr>
      <vt:lpstr>Delay – Cont…</vt:lpstr>
      <vt:lpstr>Packet Loss</vt:lpstr>
      <vt:lpstr>Throughput</vt:lpstr>
      <vt:lpstr>History of Computer Networks</vt:lpstr>
      <vt:lpstr>Outline - Revised</vt:lpstr>
      <vt:lpstr>PowerPoint Presentation</vt:lpstr>
    </vt:vector>
  </TitlesOfParts>
  <Company>Darshan Institute of Engg. &amp; Tech.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Administrator</cp:lastModifiedBy>
  <cp:revision>1000</cp:revision>
  <dcterms:created xsi:type="dcterms:W3CDTF">2013-05-17T03:00:03Z</dcterms:created>
  <dcterms:modified xsi:type="dcterms:W3CDTF">2019-02-09T03:24:59Z</dcterms:modified>
</cp:coreProperties>
</file>